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64" r:id="rId3"/>
    <p:sldId id="265" r:id="rId4"/>
    <p:sldId id="266" r:id="rId5"/>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Lst>
  <p:sldSz cx="9144000" cy="5715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CE1305"/>
    <a:srgbClr val="CC0066"/>
    <a:srgbClr val="00CC00"/>
    <a:srgbClr val="CC6600"/>
    <a:srgbClr val="FF0000"/>
    <a:srgbClr val="FF3300"/>
    <a:srgbClr val="FF66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554"/>
    <p:restoredTop sz="94660"/>
  </p:normalViewPr>
  <p:slideViewPr>
    <p:cSldViewPr showGuides="1">
      <p:cViewPr varScale="1">
        <p:scale>
          <a:sx n="102" d="100"/>
          <a:sy n="102" d="100"/>
        </p:scale>
        <p:origin x="696" y="72"/>
      </p:cViewPr>
      <p:guideLst>
        <p:guide orient="horz" pos="1800"/>
        <p:guide pos="2880"/>
      </p:guideLst>
    </p:cSldViewPr>
  </p:slideViewPr>
  <p:notesTextViewPr>
    <p:cViewPr>
      <p:scale>
        <a:sx n="1" d="1"/>
        <a:sy n="1" d="1"/>
      </p:scale>
      <p:origin x="0" y="0"/>
    </p:cViewPr>
  </p:notesTextViewPr>
  <p:sorterViewPr showFormatting="0">
    <p:cViewPr>
      <p:scale>
        <a:sx n="190" d="100"/>
        <a:sy n="19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页眉占位符 1"/>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051"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buFont typeface="Arial" panose="020B0604020202020204" pitchFamily="34" charset="0"/>
              <a:buNone/>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076" name="幻灯片图像占位符 3"/>
          <p:cNvSpPr>
            <a:spLocks noGrp="1"/>
          </p:cNvSpPr>
          <p:nvPr>
            <p:ph type="sldImg"/>
          </p:nvPr>
        </p:nvSpPr>
        <p:spPr>
          <a:xfrm>
            <a:off x="685800" y="685800"/>
            <a:ext cx="5486400" cy="3429000"/>
          </a:xfrm>
          <a:prstGeom prst="rect">
            <a:avLst/>
          </a:prstGeom>
          <a:noFill/>
          <a:ln w="12700">
            <a:noFill/>
          </a:ln>
        </p:spPr>
      </p:sp>
      <p:sp>
        <p:nvSpPr>
          <p:cNvPr id="2053" name="备注占位符 4"/>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054"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buFont typeface="Arial" panose="020B0604020202020204" pitchFamily="34" charset="0"/>
              <a:buNone/>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055"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eaLnBrk="1" hangingPunct="1">
              <a:buFont typeface="Arial" panose="020B0604020202020204" pitchFamily="34" charset="0"/>
              <a:buNone/>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43A83F94-25CF-40D4-85D6-7B02452A15DB}"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幻灯片图像占位符 1"/>
          <p:cNvSpPr>
            <a:spLocks noGrp="1" noRot="1" noChangeAspect="1" noTextEdit="1"/>
          </p:cNvSpPr>
          <p:nvPr>
            <p:ph type="sldImg"/>
          </p:nvPr>
        </p:nvSpPr>
        <p:spPr/>
      </p:sp>
      <p:sp>
        <p:nvSpPr>
          <p:cNvPr id="7170" name="备注占位符 2"/>
          <p:cNvSpPr>
            <a:spLocks noGrp="1"/>
          </p:cNvSpPr>
          <p:nvPr>
            <p:ph type="body"/>
          </p:nvPr>
        </p:nvSpPr>
        <p:spPr>
          <a:ln w="12700"/>
        </p:spPr>
        <p:txBody>
          <a:bodyPr wrap="square" lIns="91440" tIns="45720" rIns="91440" bIns="45720" anchor="ctr"/>
          <a:p>
            <a:pPr lvl="0"/>
            <a:endParaRPr lang="zh-CN" altLang="en-US" dirty="0"/>
          </a:p>
        </p:txBody>
      </p:sp>
      <p:sp>
        <p:nvSpPr>
          <p:cNvPr id="7171" name="灯片编号占位符 3"/>
          <p:cNvSpPr txBox="1">
            <a:spLocks noGrp="1"/>
          </p:cNvSpPr>
          <p:nvPr>
            <p:ph type="sldNum" sz="quarter"/>
          </p:nvPr>
        </p:nvSpPr>
        <p:spPr>
          <a:xfrm>
            <a:off x="3884613" y="8685213"/>
            <a:ext cx="2971800" cy="457200"/>
          </a:xfrm>
          <a:prstGeom prst="rect">
            <a:avLst/>
          </a:prstGeom>
          <a:noFill/>
          <a:ln w="9525">
            <a:noFill/>
          </a:ln>
        </p:spPr>
        <p:txBody>
          <a:bodyPr wrap="square" lIns="91440" tIns="45720" rIns="91440" bIns="45720" anchor="b"/>
          <a:p>
            <a:pPr lvl="0" indent="0" algn="r">
              <a:buFont typeface="Arial" panose="020B0604020202020204" pitchFamily="34" charset="0"/>
              <a:buChar char="•"/>
            </a:pPr>
            <a:fld id="{9A0DB2DC-4C9A-4742-B13C-FB6460FD3503}" type="slidenum">
              <a:rPr lang="zh-CN" altLang="en-US" sz="1200"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74825"/>
            <a:ext cx="7772400" cy="122555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238500"/>
            <a:ext cx="6400800" cy="14605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9525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1333500"/>
            <a:ext cx="8229600" cy="3771900"/>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600"/>
            <a:ext cx="2057400" cy="4876800"/>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28600"/>
            <a:ext cx="6019800" cy="4876800"/>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pic>
        <p:nvPicPr>
          <p:cNvPr id="2056" name="图片 7"/>
          <p:cNvPicPr>
            <a:picLocks noChangeAspect="1"/>
          </p:cNvPicPr>
          <p:nvPr userDrawn="1"/>
        </p:nvPicPr>
        <p:blipFill>
          <a:blip r:embed="rId2"/>
          <a:stretch>
            <a:fillRect/>
          </a:stretch>
        </p:blipFill>
        <p:spPr>
          <a:xfrm>
            <a:off x="0" y="625475"/>
            <a:ext cx="9144000" cy="4752975"/>
          </a:xfrm>
          <a:prstGeom prst="rect">
            <a:avLst/>
          </a:prstGeom>
          <a:noFill/>
          <a:ln w="9525">
            <a:noFill/>
          </a:ln>
        </p:spPr>
      </p:pic>
      <p:sp>
        <p:nvSpPr>
          <p:cNvPr id="2" name="标题 1"/>
          <p:cNvSpPr>
            <a:spLocks noGrp="1"/>
          </p:cNvSpPr>
          <p:nvPr>
            <p:ph type="title"/>
          </p:nvPr>
        </p:nvSpPr>
        <p:spPr>
          <a:xfrm>
            <a:off x="457200" y="228600"/>
            <a:ext cx="8229600" cy="9525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57200" y="1333500"/>
            <a:ext cx="8229600" cy="3771900"/>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1888"/>
            <a:ext cx="7772400" cy="1135062"/>
          </a:xfrm>
          <a:prstGeom prst="rect">
            <a:avLst/>
          </a:prstGeo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422525"/>
            <a:ext cx="7772400" cy="1249363"/>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9525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333500"/>
            <a:ext cx="4038600" cy="37719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333500"/>
            <a:ext cx="4038600" cy="37719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952500"/>
          </a:xfrm>
          <a:prstGeom prst="rect">
            <a:avLst/>
          </a:prstGeo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279525"/>
            <a:ext cx="4040188" cy="5334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1812926"/>
            <a:ext cx="4040188" cy="32924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7" y="1279525"/>
            <a:ext cx="4041775" cy="5334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7" y="1812926"/>
            <a:ext cx="4041775" cy="32924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600"/>
            <a:ext cx="8229600" cy="9525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27013"/>
            <a:ext cx="3008313" cy="968375"/>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27013"/>
            <a:ext cx="5111750" cy="487838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2" y="1195388"/>
            <a:ext cx="3008313" cy="391001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1"/>
            <a:ext cx="5486400" cy="473075"/>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511175"/>
            <a:ext cx="5486400" cy="3429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473576"/>
            <a:ext cx="5486400" cy="66992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1.png"/><Relationship Id="rId14" Type="http://schemas.openxmlformats.org/officeDocument/2006/relationships/image" Target="../media/image4.jpeg"/><Relationship Id="rId13" Type="http://schemas.openxmlformats.org/officeDocument/2006/relationships/image" Target="../media/image3.png"/><Relationship Id="rId12" Type="http://schemas.openxmlformats.org/officeDocument/2006/relationships/image" Target="../media/image2.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grpSp>
        <p:nvGrpSpPr>
          <p:cNvPr id="1026" name="Group 2"/>
          <p:cNvGrpSpPr/>
          <p:nvPr userDrawn="1"/>
        </p:nvGrpSpPr>
        <p:grpSpPr>
          <a:xfrm>
            <a:off x="0" y="0"/>
            <a:ext cx="9144000" cy="5718175"/>
            <a:chOff x="0" y="0"/>
            <a:chExt cx="5760" cy="3602"/>
          </a:xfrm>
        </p:grpSpPr>
        <p:pic>
          <p:nvPicPr>
            <p:cNvPr id="1027" name="矩形 4"/>
            <p:cNvPicPr/>
            <p:nvPr/>
          </p:nvPicPr>
          <p:blipFill>
            <a:blip r:embed="rId12"/>
            <a:stretch>
              <a:fillRect/>
            </a:stretch>
          </p:blipFill>
          <p:spPr>
            <a:xfrm>
              <a:off x="0" y="0"/>
              <a:ext cx="5760" cy="3602"/>
            </a:xfrm>
            <a:prstGeom prst="rect">
              <a:avLst/>
            </a:prstGeom>
            <a:noFill/>
            <a:ln w="9525">
              <a:noFill/>
            </a:ln>
          </p:spPr>
        </p:pic>
        <p:sp>
          <p:nvSpPr>
            <p:cNvPr id="2" name="Text Box 4"/>
            <p:cNvSpPr txBox="1">
              <a:spLocks noChangeArrowheads="1"/>
            </p:cNvSpPr>
            <p:nvPr/>
          </p:nvSpPr>
          <p:spPr bwMode="auto">
            <a:xfrm>
              <a:off x="0" y="0"/>
              <a:ext cx="5760" cy="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rgbClr val="FFFFFF"/>
                </a:solidFill>
                <a:effectLst/>
                <a:uLnTx/>
                <a:uFillTx/>
                <a:latin typeface="Calibri" panose="020F0502020204030204" pitchFamily="34" charset="0"/>
                <a:ea typeface="宋体" panose="02010600030101010101" pitchFamily="2" charset="-122"/>
                <a:cs typeface="+mn-cs"/>
              </a:endParaRPr>
            </a:p>
          </p:txBody>
        </p:sp>
      </p:grpSp>
      <p:pic>
        <p:nvPicPr>
          <p:cNvPr id="1029" name="Picture 3" descr="C:\Documents and Settings\Administrator\桌面\图片2.png"/>
          <p:cNvPicPr>
            <a:picLocks noChangeAspect="1"/>
          </p:cNvPicPr>
          <p:nvPr userDrawn="1"/>
        </p:nvPicPr>
        <p:blipFill>
          <a:blip r:embed="rId13"/>
          <a:srcRect b="71649"/>
          <a:stretch>
            <a:fillRect/>
          </a:stretch>
        </p:blipFill>
        <p:spPr>
          <a:xfrm>
            <a:off x="3417888" y="5089525"/>
            <a:ext cx="5726112" cy="625475"/>
          </a:xfrm>
          <a:prstGeom prst="rect">
            <a:avLst/>
          </a:prstGeom>
          <a:noFill/>
          <a:ln w="9525">
            <a:noFill/>
          </a:ln>
        </p:spPr>
      </p:pic>
      <p:pic>
        <p:nvPicPr>
          <p:cNvPr id="1030" name="Picture 3" descr="C:\Documents and Settings\Administrator\桌面\图片1.jpg"/>
          <p:cNvPicPr>
            <a:picLocks noChangeAspect="1"/>
          </p:cNvPicPr>
          <p:nvPr userDrawn="1"/>
        </p:nvPicPr>
        <p:blipFill>
          <a:blip r:embed="rId14"/>
          <a:srcRect l="1532" r="1547"/>
          <a:stretch>
            <a:fillRect/>
          </a:stretch>
        </p:blipFill>
        <p:spPr>
          <a:xfrm>
            <a:off x="0" y="625475"/>
            <a:ext cx="9144000" cy="4752975"/>
          </a:xfrm>
          <a:prstGeom prst="rect">
            <a:avLst/>
          </a:prstGeom>
          <a:noFill/>
          <a:ln w="9525">
            <a:noFill/>
          </a:ln>
        </p:spPr>
      </p:pic>
      <p:pic>
        <p:nvPicPr>
          <p:cNvPr id="1031" name="图片 4"/>
          <p:cNvPicPr>
            <a:picLocks noChangeAspect="1"/>
          </p:cNvPicPr>
          <p:nvPr userDrawn="1"/>
        </p:nvPicPr>
        <p:blipFill>
          <a:blip r:embed="rId15"/>
          <a:stretch>
            <a:fillRect/>
          </a:stretch>
        </p:blipFill>
        <p:spPr>
          <a:xfrm>
            <a:off x="0" y="619125"/>
            <a:ext cx="9144000" cy="475297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tags" Target="../tags/tag70.xml"/><Relationship Id="rId7" Type="http://schemas.openxmlformats.org/officeDocument/2006/relationships/tags" Target="../tags/tag69.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2.xml"/><Relationship Id="rId1" Type="http://schemas.openxmlformats.org/officeDocument/2006/relationships/tags" Target="../tags/tag71.xml"/></Relationships>
</file>

<file path=ppt/slides/_rels/slide14.xml.rels><?xml version="1.0" encoding="UTF-8" standalone="yes"?>
<Relationships xmlns="http://schemas.openxmlformats.org/package/2006/relationships"><Relationship Id="rId9" Type="http://schemas.openxmlformats.org/officeDocument/2006/relationships/tags" Target="../tags/tag81.xml"/><Relationship Id="rId8" Type="http://schemas.openxmlformats.org/officeDocument/2006/relationships/tags" Target="../tags/tag80.xml"/><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5" Type="http://schemas.openxmlformats.org/officeDocument/2006/relationships/slideLayout" Target="../slideLayouts/slideLayout7.xml"/><Relationship Id="rId14" Type="http://schemas.openxmlformats.org/officeDocument/2006/relationships/tags" Target="../tags/tag86.xml"/><Relationship Id="rId13" Type="http://schemas.openxmlformats.org/officeDocument/2006/relationships/tags" Target="../tags/tag85.xml"/><Relationship Id="rId12" Type="http://schemas.openxmlformats.org/officeDocument/2006/relationships/tags" Target="../tags/tag84.xml"/><Relationship Id="rId11" Type="http://schemas.openxmlformats.org/officeDocument/2006/relationships/tags" Target="../tags/tag83.xml"/><Relationship Id="rId10" Type="http://schemas.openxmlformats.org/officeDocument/2006/relationships/tags" Target="../tags/tag82.xml"/><Relationship Id="rId1" Type="http://schemas.openxmlformats.org/officeDocument/2006/relationships/tags" Target="../tags/tag73.xml"/></Relationships>
</file>

<file path=ppt/slides/_rels/slide15.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tags" Target="../tags/tag88.xml"/><Relationship Id="rId11" Type="http://schemas.openxmlformats.org/officeDocument/2006/relationships/slideLayout" Target="../slideLayouts/slideLayout7.xml"/><Relationship Id="rId10" Type="http://schemas.openxmlformats.org/officeDocument/2006/relationships/tags" Target="../tags/tag96.xml"/><Relationship Id="rId1" Type="http://schemas.openxmlformats.org/officeDocument/2006/relationships/tags" Target="../tags/tag87.xml"/></Relationships>
</file>

<file path=ppt/slides/_rels/slide16.xml.rels><?xml version="1.0" encoding="UTF-8" standalone="yes"?>
<Relationships xmlns="http://schemas.openxmlformats.org/package/2006/relationships"><Relationship Id="rId9" Type="http://schemas.openxmlformats.org/officeDocument/2006/relationships/tags" Target="../tags/tag105.xml"/><Relationship Id="rId8" Type="http://schemas.openxmlformats.org/officeDocument/2006/relationships/tags" Target="../tags/tag104.xml"/><Relationship Id="rId7" Type="http://schemas.openxmlformats.org/officeDocument/2006/relationships/tags" Target="../tags/tag103.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 Id="rId3" Type="http://schemas.openxmlformats.org/officeDocument/2006/relationships/tags" Target="../tags/tag99.xml"/><Relationship Id="rId2" Type="http://schemas.openxmlformats.org/officeDocument/2006/relationships/tags" Target="../tags/tag98.xml"/><Relationship Id="rId13" Type="http://schemas.openxmlformats.org/officeDocument/2006/relationships/slideLayout" Target="../slideLayouts/slideLayout7.xml"/><Relationship Id="rId12" Type="http://schemas.openxmlformats.org/officeDocument/2006/relationships/tags" Target="../tags/tag108.xml"/><Relationship Id="rId11" Type="http://schemas.openxmlformats.org/officeDocument/2006/relationships/tags" Target="../tags/tag107.xml"/><Relationship Id="rId10" Type="http://schemas.openxmlformats.org/officeDocument/2006/relationships/tags" Target="../tags/tag106.xml"/><Relationship Id="rId1" Type="http://schemas.openxmlformats.org/officeDocument/2006/relationships/tags" Target="../tags/tag97.xml"/></Relationships>
</file>

<file path=ppt/slides/_rels/slide17.xml.rels><?xml version="1.0" encoding="UTF-8" standalone="yes"?>
<Relationships xmlns="http://schemas.openxmlformats.org/package/2006/relationships"><Relationship Id="rId9" Type="http://schemas.openxmlformats.org/officeDocument/2006/relationships/tags" Target="../tags/tag117.xml"/><Relationship Id="rId8" Type="http://schemas.openxmlformats.org/officeDocument/2006/relationships/tags" Target="../tags/tag116.xml"/><Relationship Id="rId7" Type="http://schemas.openxmlformats.org/officeDocument/2006/relationships/tags" Target="../tags/tag115.xml"/><Relationship Id="rId6" Type="http://schemas.openxmlformats.org/officeDocument/2006/relationships/tags" Target="../tags/tag114.xml"/><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tags" Target="../tags/tag110.xml"/><Relationship Id="rId13" Type="http://schemas.openxmlformats.org/officeDocument/2006/relationships/slideLayout" Target="../slideLayouts/slideLayout7.xml"/><Relationship Id="rId12" Type="http://schemas.openxmlformats.org/officeDocument/2006/relationships/tags" Target="../tags/tag120.xml"/><Relationship Id="rId11" Type="http://schemas.openxmlformats.org/officeDocument/2006/relationships/tags" Target="../tags/tag119.xml"/><Relationship Id="rId10" Type="http://schemas.openxmlformats.org/officeDocument/2006/relationships/tags" Target="../tags/tag118.xml"/><Relationship Id="rId1" Type="http://schemas.openxmlformats.org/officeDocument/2006/relationships/tags" Target="../tags/tag109.xml"/></Relationships>
</file>

<file path=ppt/slides/_rels/slide18.xml.rels><?xml version="1.0" encoding="UTF-8" standalone="yes"?>
<Relationships xmlns="http://schemas.openxmlformats.org/package/2006/relationships"><Relationship Id="rId9" Type="http://schemas.openxmlformats.org/officeDocument/2006/relationships/tags" Target="../tags/tag129.xml"/><Relationship Id="rId8" Type="http://schemas.openxmlformats.org/officeDocument/2006/relationships/tags" Target="../tags/tag128.xml"/><Relationship Id="rId7" Type="http://schemas.openxmlformats.org/officeDocument/2006/relationships/tags" Target="../tags/tag127.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tags" Target="../tags/tag123.xml"/><Relationship Id="rId26" Type="http://schemas.openxmlformats.org/officeDocument/2006/relationships/slideLayout" Target="../slideLayouts/slideLayout7.xml"/><Relationship Id="rId25" Type="http://schemas.openxmlformats.org/officeDocument/2006/relationships/tags" Target="../tags/tag145.xml"/><Relationship Id="rId24" Type="http://schemas.openxmlformats.org/officeDocument/2006/relationships/tags" Target="../tags/tag144.xml"/><Relationship Id="rId23" Type="http://schemas.openxmlformats.org/officeDocument/2006/relationships/tags" Target="../tags/tag143.xml"/><Relationship Id="rId22" Type="http://schemas.openxmlformats.org/officeDocument/2006/relationships/tags" Target="../tags/tag142.xml"/><Relationship Id="rId21" Type="http://schemas.openxmlformats.org/officeDocument/2006/relationships/tags" Target="../tags/tag141.xml"/><Relationship Id="rId20" Type="http://schemas.openxmlformats.org/officeDocument/2006/relationships/tags" Target="../tags/tag140.xml"/><Relationship Id="rId2" Type="http://schemas.openxmlformats.org/officeDocument/2006/relationships/tags" Target="../tags/tag122.xml"/><Relationship Id="rId19" Type="http://schemas.openxmlformats.org/officeDocument/2006/relationships/tags" Target="../tags/tag139.xml"/><Relationship Id="rId18" Type="http://schemas.openxmlformats.org/officeDocument/2006/relationships/tags" Target="../tags/tag138.xml"/><Relationship Id="rId17" Type="http://schemas.openxmlformats.org/officeDocument/2006/relationships/tags" Target="../tags/tag137.xml"/><Relationship Id="rId16" Type="http://schemas.openxmlformats.org/officeDocument/2006/relationships/tags" Target="../tags/tag136.xml"/><Relationship Id="rId15" Type="http://schemas.openxmlformats.org/officeDocument/2006/relationships/tags" Target="../tags/tag135.xml"/><Relationship Id="rId14" Type="http://schemas.openxmlformats.org/officeDocument/2006/relationships/tags" Target="../tags/tag134.xml"/><Relationship Id="rId13" Type="http://schemas.openxmlformats.org/officeDocument/2006/relationships/tags" Target="../tags/tag133.xml"/><Relationship Id="rId12" Type="http://schemas.openxmlformats.org/officeDocument/2006/relationships/tags" Target="../tags/tag132.xml"/><Relationship Id="rId11" Type="http://schemas.openxmlformats.org/officeDocument/2006/relationships/tags" Target="../tags/tag131.xml"/><Relationship Id="rId10" Type="http://schemas.openxmlformats.org/officeDocument/2006/relationships/tags" Target="../tags/tag130.xml"/><Relationship Id="rId1" Type="http://schemas.openxmlformats.org/officeDocument/2006/relationships/tags" Target="../tags/tag121.xml"/></Relationships>
</file>

<file path=ppt/slides/_rels/slide19.xml.rels><?xml version="1.0" encoding="UTF-8" standalone="yes"?>
<Relationships xmlns="http://schemas.openxmlformats.org/package/2006/relationships"><Relationship Id="rId9" Type="http://schemas.openxmlformats.org/officeDocument/2006/relationships/tags" Target="../tags/tag154.xml"/><Relationship Id="rId8" Type="http://schemas.openxmlformats.org/officeDocument/2006/relationships/tags" Target="../tags/tag153.xml"/><Relationship Id="rId7" Type="http://schemas.openxmlformats.org/officeDocument/2006/relationships/tags" Target="../tags/tag152.xml"/><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tags" Target="../tags/tag149.xml"/><Relationship Id="rId3" Type="http://schemas.openxmlformats.org/officeDocument/2006/relationships/tags" Target="../tags/tag148.xml"/><Relationship Id="rId2" Type="http://schemas.openxmlformats.org/officeDocument/2006/relationships/tags" Target="../tags/tag147.xml"/><Relationship Id="rId10" Type="http://schemas.openxmlformats.org/officeDocument/2006/relationships/slideLayout" Target="../slideLayouts/slideLayout7.xml"/><Relationship Id="rId1" Type="http://schemas.openxmlformats.org/officeDocument/2006/relationships/tags" Target="../tags/tag146.xml"/></Relationships>
</file>

<file path=ppt/slides/_rels/slide2.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slide" Target="slide1.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6" Type="http://schemas.openxmlformats.org/officeDocument/2006/relationships/slideLayout" Target="../slideLayouts/slideLayout7.xml"/><Relationship Id="rId15" Type="http://schemas.openxmlformats.org/officeDocument/2006/relationships/tags" Target="../tags/tag13.xml"/><Relationship Id="rId14" Type="http://schemas.openxmlformats.org/officeDocument/2006/relationships/tags" Target="../tags/tag12.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image" Target="../media/image8.jpeg"/></Relationships>
</file>

<file path=ppt/slides/_rels/slide20.xml.rels><?xml version="1.0" encoding="UTF-8" standalone="yes"?>
<Relationships xmlns="http://schemas.openxmlformats.org/package/2006/relationships"><Relationship Id="rId9" Type="http://schemas.openxmlformats.org/officeDocument/2006/relationships/tags" Target="../tags/tag160.xml"/><Relationship Id="rId8" Type="http://schemas.openxmlformats.org/officeDocument/2006/relationships/tags" Target="../tags/tag159.xml"/><Relationship Id="rId7" Type="http://schemas.openxmlformats.org/officeDocument/2006/relationships/tags" Target="../tags/tag158.xml"/><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image" Target="../media/image14.png"/><Relationship Id="rId35" Type="http://schemas.openxmlformats.org/officeDocument/2006/relationships/slideLayout" Target="../slideLayouts/slideLayout7.xml"/><Relationship Id="rId34" Type="http://schemas.openxmlformats.org/officeDocument/2006/relationships/tags" Target="../tags/tag185.xml"/><Relationship Id="rId33" Type="http://schemas.openxmlformats.org/officeDocument/2006/relationships/tags" Target="../tags/tag184.xml"/><Relationship Id="rId32" Type="http://schemas.openxmlformats.org/officeDocument/2006/relationships/tags" Target="../tags/tag183.xml"/><Relationship Id="rId31" Type="http://schemas.openxmlformats.org/officeDocument/2006/relationships/tags" Target="../tags/tag182.xml"/><Relationship Id="rId30" Type="http://schemas.openxmlformats.org/officeDocument/2006/relationships/tags" Target="../tags/tag181.xml"/><Relationship Id="rId3" Type="http://schemas.openxmlformats.org/officeDocument/2006/relationships/tags" Target="../tags/tag155.xml"/><Relationship Id="rId29" Type="http://schemas.openxmlformats.org/officeDocument/2006/relationships/tags" Target="../tags/tag180.xml"/><Relationship Id="rId28" Type="http://schemas.openxmlformats.org/officeDocument/2006/relationships/tags" Target="../tags/tag179.xml"/><Relationship Id="rId27" Type="http://schemas.openxmlformats.org/officeDocument/2006/relationships/tags" Target="../tags/tag178.xml"/><Relationship Id="rId26" Type="http://schemas.openxmlformats.org/officeDocument/2006/relationships/tags" Target="../tags/tag177.xml"/><Relationship Id="rId25" Type="http://schemas.openxmlformats.org/officeDocument/2006/relationships/tags" Target="../tags/tag176.xml"/><Relationship Id="rId24" Type="http://schemas.openxmlformats.org/officeDocument/2006/relationships/tags" Target="../tags/tag175.xml"/><Relationship Id="rId23" Type="http://schemas.openxmlformats.org/officeDocument/2006/relationships/tags" Target="../tags/tag174.xml"/><Relationship Id="rId22" Type="http://schemas.openxmlformats.org/officeDocument/2006/relationships/tags" Target="../tags/tag173.xml"/><Relationship Id="rId21" Type="http://schemas.openxmlformats.org/officeDocument/2006/relationships/tags" Target="../tags/tag172.xml"/><Relationship Id="rId20" Type="http://schemas.openxmlformats.org/officeDocument/2006/relationships/tags" Target="../tags/tag171.xml"/><Relationship Id="rId2" Type="http://schemas.openxmlformats.org/officeDocument/2006/relationships/image" Target="../media/image13.png"/><Relationship Id="rId19" Type="http://schemas.openxmlformats.org/officeDocument/2006/relationships/tags" Target="../tags/tag170.xml"/><Relationship Id="rId18" Type="http://schemas.openxmlformats.org/officeDocument/2006/relationships/tags" Target="../tags/tag169.xml"/><Relationship Id="rId17" Type="http://schemas.openxmlformats.org/officeDocument/2006/relationships/tags" Target="../tags/tag168.xml"/><Relationship Id="rId16" Type="http://schemas.openxmlformats.org/officeDocument/2006/relationships/tags" Target="../tags/tag167.xml"/><Relationship Id="rId15" Type="http://schemas.openxmlformats.org/officeDocument/2006/relationships/tags" Target="../tags/tag166.xml"/><Relationship Id="rId14" Type="http://schemas.openxmlformats.org/officeDocument/2006/relationships/tags" Target="../tags/tag165.xml"/><Relationship Id="rId13" Type="http://schemas.openxmlformats.org/officeDocument/2006/relationships/tags" Target="../tags/tag164.xml"/><Relationship Id="rId12" Type="http://schemas.openxmlformats.org/officeDocument/2006/relationships/tags" Target="../tags/tag163.xml"/><Relationship Id="rId11" Type="http://schemas.openxmlformats.org/officeDocument/2006/relationships/tags" Target="../tags/tag162.xml"/><Relationship Id="rId10" Type="http://schemas.openxmlformats.org/officeDocument/2006/relationships/tags" Target="../tags/tag161.xml"/><Relationship Id="rId1" Type="http://schemas.openxmlformats.org/officeDocument/2006/relationships/image" Target="../media/image12.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86.xml"/><Relationship Id="rId2" Type="http://schemas.openxmlformats.org/officeDocument/2006/relationships/image" Target="../media/image16.png"/><Relationship Id="rId1"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8.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9.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90.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91.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9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93.xml"/></Relationships>
</file>

<file path=ppt/slides/_rels/slide29.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3" Type="http://schemas.openxmlformats.org/officeDocument/2006/relationships/slideLayout" Target="../slideLayouts/slideLayout7.xml"/><Relationship Id="rId12" Type="http://schemas.openxmlformats.org/officeDocument/2006/relationships/tags" Target="../tags/tag26.xml"/><Relationship Id="rId11" Type="http://schemas.openxmlformats.org/officeDocument/2006/relationships/tags" Target="../tags/tag25.xml"/><Relationship Id="rId10" Type="http://schemas.openxmlformats.org/officeDocument/2006/relationships/tags" Target="../tags/tag24.xml"/><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8.xml"/><Relationship Id="rId1" Type="http://schemas.openxmlformats.org/officeDocument/2006/relationships/tags" Target="../tags/tag27.xml"/></Relationships>
</file>

<file path=ppt/slides/_rels/slide7.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6" Type="http://schemas.openxmlformats.org/officeDocument/2006/relationships/slideLayout" Target="../slideLayouts/slideLayout7.xml"/><Relationship Id="rId25" Type="http://schemas.openxmlformats.org/officeDocument/2006/relationships/tags" Target="../tags/tag52.xml"/><Relationship Id="rId24" Type="http://schemas.openxmlformats.org/officeDocument/2006/relationships/tags" Target="../tags/tag51.xml"/><Relationship Id="rId23" Type="http://schemas.openxmlformats.org/officeDocument/2006/relationships/tags" Target="../tags/tag50.xml"/><Relationship Id="rId22" Type="http://schemas.openxmlformats.org/officeDocument/2006/relationships/tags" Target="../tags/tag49.xml"/><Relationship Id="rId21" Type="http://schemas.openxmlformats.org/officeDocument/2006/relationships/tags" Target="../tags/tag48.xml"/><Relationship Id="rId20" Type="http://schemas.openxmlformats.org/officeDocument/2006/relationships/tags" Target="../tags/tag47.xml"/><Relationship Id="rId2" Type="http://schemas.openxmlformats.org/officeDocument/2006/relationships/tags" Target="../tags/tag29.xml"/><Relationship Id="rId19" Type="http://schemas.openxmlformats.org/officeDocument/2006/relationships/tags" Target="../tags/tag46.xml"/><Relationship Id="rId18" Type="http://schemas.openxmlformats.org/officeDocument/2006/relationships/tags" Target="../tags/tag45.xml"/><Relationship Id="rId17" Type="http://schemas.openxmlformats.org/officeDocument/2006/relationships/tags" Target="../tags/tag44.xml"/><Relationship Id="rId16" Type="http://schemas.openxmlformats.org/officeDocument/2006/relationships/tags" Target="../tags/tag43.xml"/><Relationship Id="rId15" Type="http://schemas.openxmlformats.org/officeDocument/2006/relationships/tags" Target="../tags/tag42.xml"/><Relationship Id="rId14" Type="http://schemas.openxmlformats.org/officeDocument/2006/relationships/tags" Target="../tags/tag41.xml"/><Relationship Id="rId13" Type="http://schemas.openxmlformats.org/officeDocument/2006/relationships/tags" Target="../tags/tag40.xml"/><Relationship Id="rId12" Type="http://schemas.openxmlformats.org/officeDocument/2006/relationships/tags" Target="../tags/tag39.xml"/><Relationship Id="rId11" Type="http://schemas.openxmlformats.org/officeDocument/2006/relationships/tags" Target="../tags/tag38.xml"/><Relationship Id="rId10" Type="http://schemas.openxmlformats.org/officeDocument/2006/relationships/tags" Target="../tags/tag37.xml"/><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矩形 9"/>
          <p:cNvSpPr/>
          <p:nvPr/>
        </p:nvSpPr>
        <p:spPr>
          <a:xfrm>
            <a:off x="0" y="0"/>
            <a:ext cx="9144000" cy="5715000"/>
          </a:xfrm>
          <a:prstGeom prst="rect">
            <a:avLst/>
          </a:prstGeom>
          <a:gradFill rotWithShape="1">
            <a:gsLst>
              <a:gs pos="0">
                <a:srgbClr val="FFF200">
                  <a:alpha val="100000"/>
                </a:srgbClr>
              </a:gs>
              <a:gs pos="28999">
                <a:srgbClr val="FF7A00">
                  <a:alpha val="100000"/>
                </a:srgbClr>
              </a:gs>
              <a:gs pos="59000">
                <a:srgbClr val="CC0000">
                  <a:alpha val="100000"/>
                </a:srgbClr>
              </a:gs>
              <a:gs pos="100000">
                <a:srgbClr val="4D0808">
                  <a:alpha val="100000"/>
                </a:srgbClr>
              </a:gs>
            </a:gsLst>
            <a:lin ang="18900000" scaled="1"/>
            <a:tileRect/>
          </a:gradFill>
          <a:ln w="9525">
            <a:noFill/>
          </a:ln>
        </p:spPr>
        <p:txBody>
          <a:bodyPr anchor="ctr"/>
          <a:p>
            <a:pPr algn="ctr"/>
            <a:endParaRPr lang="zh-CN" altLang="en-US" dirty="0">
              <a:solidFill>
                <a:srgbClr val="FFFFFF"/>
              </a:solidFill>
              <a:latin typeface="Calibri" panose="020F0502020204030204" pitchFamily="34" charset="0"/>
              <a:ea typeface="宋体" panose="02010600030101010101" pitchFamily="2" charset="-122"/>
            </a:endParaRPr>
          </a:p>
        </p:txBody>
      </p:sp>
      <p:pic>
        <p:nvPicPr>
          <p:cNvPr id="4098" name="Picture 3" descr="C:\Documents and Settings\Administrator\桌面\图片2.png"/>
          <p:cNvPicPr>
            <a:picLocks noChangeAspect="1"/>
          </p:cNvPicPr>
          <p:nvPr/>
        </p:nvPicPr>
        <p:blipFill>
          <a:blip r:embed="rId1"/>
          <a:stretch>
            <a:fillRect/>
          </a:stretch>
        </p:blipFill>
        <p:spPr>
          <a:xfrm>
            <a:off x="3417888" y="2303463"/>
            <a:ext cx="5726112" cy="2206625"/>
          </a:xfrm>
          <a:prstGeom prst="rect">
            <a:avLst/>
          </a:prstGeom>
          <a:noFill/>
          <a:ln w="9525">
            <a:noFill/>
          </a:ln>
        </p:spPr>
      </p:pic>
      <p:pic>
        <p:nvPicPr>
          <p:cNvPr id="4099" name="Picture 5" descr="C:\Documents and Settings\Administrator\桌面\绸带.png"/>
          <p:cNvPicPr>
            <a:picLocks noChangeAspect="1"/>
          </p:cNvPicPr>
          <p:nvPr/>
        </p:nvPicPr>
        <p:blipFill>
          <a:blip r:embed="rId2"/>
          <a:srcRect b="4715"/>
          <a:stretch>
            <a:fillRect/>
          </a:stretch>
        </p:blipFill>
        <p:spPr>
          <a:xfrm>
            <a:off x="0" y="2303463"/>
            <a:ext cx="9144000" cy="3506787"/>
          </a:xfrm>
          <a:prstGeom prst="rect">
            <a:avLst/>
          </a:prstGeom>
          <a:noFill/>
          <a:ln w="9525">
            <a:noFill/>
          </a:ln>
        </p:spPr>
      </p:pic>
      <p:pic>
        <p:nvPicPr>
          <p:cNvPr id="4100" name="Picture 2" descr="C:\Documents and Settings\Administrator\桌面\党徽（圆）.png"/>
          <p:cNvPicPr>
            <a:picLocks noChangeAspect="1"/>
          </p:cNvPicPr>
          <p:nvPr/>
        </p:nvPicPr>
        <p:blipFill>
          <a:blip r:embed="rId3"/>
          <a:stretch>
            <a:fillRect/>
          </a:stretch>
        </p:blipFill>
        <p:spPr>
          <a:xfrm>
            <a:off x="468313" y="336550"/>
            <a:ext cx="2879725" cy="2751138"/>
          </a:xfrm>
          <a:prstGeom prst="rect">
            <a:avLst/>
          </a:prstGeom>
          <a:noFill/>
          <a:ln w="9525">
            <a:noFill/>
          </a:ln>
        </p:spPr>
      </p:pic>
      <p:sp>
        <p:nvSpPr>
          <p:cNvPr id="4101" name="文本框 1"/>
          <p:cNvSpPr txBox="1"/>
          <p:nvPr/>
        </p:nvSpPr>
        <p:spPr>
          <a:xfrm>
            <a:off x="3059113" y="817563"/>
            <a:ext cx="5853112" cy="1317625"/>
          </a:xfrm>
          <a:prstGeom prst="rect">
            <a:avLst/>
          </a:prstGeom>
          <a:noFill/>
          <a:ln w="9525">
            <a:noFill/>
          </a:ln>
        </p:spPr>
        <p:txBody>
          <a:bodyPr anchor="t">
            <a:spAutoFit/>
          </a:bodyPr>
          <a:p>
            <a:pPr algn="ctr">
              <a:lnSpc>
                <a:spcPct val="130000"/>
              </a:lnSpc>
            </a:pPr>
            <a:r>
              <a:rPr lang="en-US" altLang="zh-CN" sz="3200" dirty="0">
                <a:solidFill>
                  <a:schemeClr val="bg1"/>
                </a:solidFill>
                <a:latin typeface="方正大黑简体" pitchFamily="2" charset="-122"/>
                <a:ea typeface="方正大黑简体" pitchFamily="2" charset="-122"/>
              </a:rPr>
              <a:t>《</a:t>
            </a:r>
            <a:r>
              <a:rPr lang="zh-CN" altLang="en-US" sz="3200" dirty="0">
                <a:solidFill>
                  <a:schemeClr val="bg1"/>
                </a:solidFill>
                <a:latin typeface="方正大黑简体" pitchFamily="2" charset="-122"/>
                <a:ea typeface="方正大黑简体" pitchFamily="2" charset="-122"/>
              </a:rPr>
              <a:t>中国共产党党内监督条例</a:t>
            </a:r>
            <a:r>
              <a:rPr lang="en-US" altLang="zh-CN" sz="3200" dirty="0">
                <a:solidFill>
                  <a:schemeClr val="bg1"/>
                </a:solidFill>
                <a:latin typeface="方正大黑简体" pitchFamily="2" charset="-122"/>
                <a:ea typeface="方正大黑简体" pitchFamily="2" charset="-122"/>
              </a:rPr>
              <a:t>》</a:t>
            </a:r>
            <a:r>
              <a:rPr lang="zh-CN" altLang="en-US" sz="3200" dirty="0">
                <a:solidFill>
                  <a:schemeClr val="bg1"/>
                </a:solidFill>
                <a:latin typeface="方正大黑简体" pitchFamily="2" charset="-122"/>
                <a:ea typeface="方正大黑简体" pitchFamily="2" charset="-122"/>
              </a:rPr>
              <a:t>解读</a:t>
            </a:r>
            <a:endParaRPr lang="zh-CN" altLang="en-US" sz="3200" dirty="0">
              <a:solidFill>
                <a:schemeClr val="bg1"/>
              </a:solidFill>
              <a:latin typeface="方正大黑简体" pitchFamily="2" charset="-122"/>
              <a:ea typeface="方正大黑简体" pitchFamily="2" charset="-122"/>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矩形 1"/>
          <p:cNvSpPr/>
          <p:nvPr/>
        </p:nvSpPr>
        <p:spPr>
          <a:xfrm>
            <a:off x="1403350" y="122238"/>
            <a:ext cx="7272338" cy="501650"/>
          </a:xfrm>
          <a:prstGeom prst="rect">
            <a:avLst/>
          </a:prstGeom>
          <a:noFill/>
          <a:ln w="9525">
            <a:noFill/>
          </a:ln>
        </p:spPr>
        <p:txBody>
          <a:bodyPr anchor="t">
            <a:spAutoFit/>
          </a:bodyPr>
          <a:p>
            <a:pPr algn="just" eaLnBrk="0" hangingPunct="0">
              <a:lnSpc>
                <a:spcPts val="3200"/>
              </a:lnSpc>
            </a:pPr>
            <a:r>
              <a:rPr lang="zh-CN" altLang="en-US" sz="2000" b="1" dirty="0">
                <a:solidFill>
                  <a:schemeClr val="bg1"/>
                </a:solidFill>
                <a:latin typeface="微软雅黑" panose="020B0503020204020204" charset="-122"/>
                <a:ea typeface="微软雅黑" panose="020B0503020204020204" charset="-122"/>
              </a:rPr>
              <a:t>党内监督条例的实施，促进和提高制度治党、依规治党的水平</a:t>
            </a:r>
            <a:endParaRPr lang="zh-CN" altLang="zh-CN" sz="2000" b="1" dirty="0">
              <a:solidFill>
                <a:schemeClr val="bg1"/>
              </a:solidFill>
              <a:latin typeface="微软雅黑" panose="020B0503020204020204" charset="-122"/>
              <a:ea typeface="微软雅黑" panose="020B0503020204020204" charset="-122"/>
            </a:endParaRPr>
          </a:p>
        </p:txBody>
      </p:sp>
      <p:pic>
        <p:nvPicPr>
          <p:cNvPr id="14338" name="图片 58" descr="红丝带.png"/>
          <p:cNvPicPr>
            <a:picLocks noChangeAspect="1"/>
          </p:cNvPicPr>
          <p:nvPr/>
        </p:nvPicPr>
        <p:blipFill>
          <a:blip r:embed="rId1"/>
          <a:stretch>
            <a:fillRect/>
          </a:stretch>
        </p:blipFill>
        <p:spPr>
          <a:xfrm>
            <a:off x="1588" y="0"/>
            <a:ext cx="1428750" cy="625475"/>
          </a:xfrm>
          <a:prstGeom prst="rect">
            <a:avLst/>
          </a:prstGeom>
          <a:noFill/>
          <a:ln w="9525">
            <a:noFill/>
          </a:ln>
        </p:spPr>
      </p:pic>
      <p:sp>
        <p:nvSpPr>
          <p:cNvPr id="14339" name="Rectangle 21"/>
          <p:cNvSpPr/>
          <p:nvPr/>
        </p:nvSpPr>
        <p:spPr>
          <a:xfrm>
            <a:off x="52388" y="225425"/>
            <a:ext cx="774700" cy="400050"/>
          </a:xfrm>
          <a:prstGeom prst="rect">
            <a:avLst/>
          </a:prstGeom>
          <a:noFill/>
          <a:ln w="9525">
            <a:noFill/>
          </a:ln>
          <a:effectLst>
            <a:outerShdw dist="38100" dir="2699999" algn="ctr" rotWithShape="0">
              <a:srgbClr val="000000">
                <a:alpha val="39000"/>
              </a:srgbClr>
            </a:outerShdw>
          </a:effectLst>
        </p:spPr>
        <p:txBody>
          <a:bodyPr wrap="none" anchor="t">
            <a:spAutoFit/>
          </a:bodyPr>
          <a:p>
            <a:pPr algn="ctr" eaLnBrk="0" hangingPunct="0"/>
            <a:r>
              <a:rPr lang="zh-CN" altLang="en-US" sz="2000" b="1" dirty="0">
                <a:solidFill>
                  <a:schemeClr val="bg1"/>
                </a:solidFill>
                <a:latin typeface="微软雅黑" panose="020B0503020204020204" charset="-122"/>
                <a:ea typeface="微软雅黑" panose="020B0503020204020204" charset="-122"/>
              </a:rPr>
              <a:t>第 三</a:t>
            </a:r>
            <a:endParaRPr lang="en-US" altLang="x-none" sz="2000" b="1" dirty="0">
              <a:solidFill>
                <a:schemeClr val="bg1"/>
              </a:solidFill>
              <a:latin typeface="微软雅黑" panose="020B0503020204020204" charset="-122"/>
              <a:ea typeface="微软雅黑" panose="020B0503020204020204" charset="-122"/>
            </a:endParaRPr>
          </a:p>
        </p:txBody>
      </p:sp>
      <p:cxnSp>
        <p:nvCxnSpPr>
          <p:cNvPr id="14340" name="MH_Other_1"/>
          <p:cNvCxnSpPr/>
          <p:nvPr>
            <p:custDataLst>
              <p:tags r:id="rId2"/>
            </p:custDataLst>
          </p:nvPr>
        </p:nvCxnSpPr>
        <p:spPr>
          <a:xfrm flipH="1">
            <a:off x="727075" y="1344613"/>
            <a:ext cx="1652588" cy="1652587"/>
          </a:xfrm>
          <a:prstGeom prst="line">
            <a:avLst/>
          </a:prstGeom>
          <a:ln w="6350" cap="flat" cmpd="sng">
            <a:solidFill>
              <a:schemeClr val="accent1"/>
            </a:solidFill>
            <a:prstDash val="solid"/>
            <a:miter/>
            <a:headEnd type="none" w="med" len="med"/>
            <a:tailEnd type="none" w="med" len="med"/>
          </a:ln>
        </p:spPr>
      </p:cxnSp>
      <p:sp>
        <p:nvSpPr>
          <p:cNvPr id="11" name="MH_Other_2"/>
          <p:cNvSpPr/>
          <p:nvPr>
            <p:custDataLst>
              <p:tags r:id="rId3"/>
            </p:custDataLst>
          </p:nvPr>
        </p:nvSpPr>
        <p:spPr bwMode="auto">
          <a:xfrm>
            <a:off x="328613" y="985838"/>
            <a:ext cx="2055813" cy="1019175"/>
          </a:xfrm>
          <a:custGeom>
            <a:avLst/>
            <a:gdLst>
              <a:gd name="connsiteX0" fmla="*/ 0 w 1980000"/>
              <a:gd name="connsiteY0" fmla="*/ 0 h 982134"/>
              <a:gd name="connsiteX1" fmla="*/ 1980000 w 1980000"/>
              <a:gd name="connsiteY1" fmla="*/ 0 h 982134"/>
              <a:gd name="connsiteX2" fmla="*/ 990000 w 1980000"/>
              <a:gd name="connsiteY2" fmla="*/ 982134 h 982134"/>
            </a:gdLst>
            <a:ahLst/>
            <a:cxnLst>
              <a:cxn ang="0">
                <a:pos x="connsiteX0" y="connsiteY0"/>
              </a:cxn>
              <a:cxn ang="0">
                <a:pos x="connsiteX1" y="connsiteY1"/>
              </a:cxn>
              <a:cxn ang="0">
                <a:pos x="connsiteX2" y="connsiteY2"/>
              </a:cxn>
            </a:cxnLst>
            <a:rect l="l" t="t" r="r" b="b"/>
            <a:pathLst>
              <a:path w="1980000" h="982134">
                <a:moveTo>
                  <a:pt x="0" y="0"/>
                </a:moveTo>
                <a:lnTo>
                  <a:pt x="1980000" y="0"/>
                </a:lnTo>
                <a:lnTo>
                  <a:pt x="990000" y="982134"/>
                </a:lnTo>
                <a:close/>
              </a:path>
            </a:pathLst>
          </a:custGeom>
          <a:solidFill>
            <a:schemeClr val="accent1">
              <a:lumMod val="60000"/>
              <a:lumOff val="40000"/>
              <a:alpha val="83000"/>
            </a:schemeClr>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rgbClr val="2CBEBB">
                  <a:lumMod val="50000"/>
                </a:srgbClr>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14342" name="MH_Text_1"/>
          <p:cNvSpPr txBox="1"/>
          <p:nvPr>
            <p:custDataLst>
              <p:tags r:id="rId4"/>
            </p:custDataLst>
          </p:nvPr>
        </p:nvSpPr>
        <p:spPr>
          <a:xfrm>
            <a:off x="2609850" y="912813"/>
            <a:ext cx="6138863" cy="4465637"/>
          </a:xfrm>
          <a:prstGeom prst="rect">
            <a:avLst/>
          </a:prstGeom>
          <a:noFill/>
          <a:ln w="9525">
            <a:noFill/>
          </a:ln>
        </p:spPr>
        <p:txBody>
          <a:bodyPr anchor="t"/>
          <a:p>
            <a:pPr marL="285750" indent="-285750" algn="just" eaLnBrk="0" hangingPunct="0">
              <a:spcBef>
                <a:spcPts val="300"/>
              </a:spcBef>
              <a:buFont typeface="Wingdings" panose="05000000000000000000" pitchFamily="2" charset="2"/>
              <a:buChar char="n"/>
            </a:pPr>
            <a:r>
              <a:rPr lang="zh-CN" altLang="zh-CN" dirty="0">
                <a:latin typeface="黑体" panose="02010609060101010101" charset="-122"/>
                <a:ea typeface="黑体" panose="02010609060101010101" charset="-122"/>
              </a:rPr>
              <a:t>习近平总书记明确提出全面从严治党必须制度治党、依规治党，突出制度规则和程序规范在全面从严治党中的重要作用。</a:t>
            </a:r>
            <a:endParaRPr lang="en-US" altLang="zh-CN" dirty="0">
              <a:latin typeface="黑体" panose="02010609060101010101" charset="-122"/>
              <a:ea typeface="黑体" panose="02010609060101010101" charset="-122"/>
            </a:endParaRPr>
          </a:p>
          <a:p>
            <a:pPr marL="285750" indent="-285750" algn="just" eaLnBrk="0" hangingPunct="0">
              <a:spcBef>
                <a:spcPts val="300"/>
              </a:spcBef>
              <a:buFont typeface="Wingdings" panose="05000000000000000000" pitchFamily="2" charset="2"/>
              <a:buChar char="n"/>
            </a:pPr>
            <a:r>
              <a:rPr lang="zh-CN" altLang="zh-CN" dirty="0">
                <a:latin typeface="黑体" panose="02010609060101010101" charset="-122"/>
                <a:ea typeface="黑体" panose="02010609060101010101" charset="-122"/>
              </a:rPr>
              <a:t>加强党内监督是全面从严治党的重要举措，</a:t>
            </a:r>
            <a:r>
              <a:rPr lang="zh-CN" altLang="zh-CN" dirty="0">
                <a:solidFill>
                  <a:srgbClr val="000000"/>
                </a:solidFill>
                <a:latin typeface="黑体" panose="02010609060101010101" charset="-122"/>
                <a:ea typeface="黑体" panose="02010609060101010101" charset="-122"/>
              </a:rPr>
              <a:t>条例</a:t>
            </a:r>
            <a:r>
              <a:rPr lang="zh-CN" altLang="zh-CN" dirty="0">
                <a:latin typeface="黑体" panose="02010609060101010101" charset="-122"/>
                <a:ea typeface="黑体" panose="02010609060101010101" charset="-122"/>
              </a:rPr>
              <a:t>的实施进一步健全完善党内监督机制和程序</a:t>
            </a:r>
            <a:r>
              <a:rPr lang="zh-CN" altLang="en-US" dirty="0">
                <a:latin typeface="黑体" panose="02010609060101010101" charset="-122"/>
                <a:ea typeface="黑体" panose="02010609060101010101" charset="-122"/>
              </a:rPr>
              <a:t>，</a:t>
            </a:r>
            <a:r>
              <a:rPr lang="zh-CN" altLang="zh-CN" dirty="0">
                <a:latin typeface="黑体" panose="02010609060101010101" charset="-122"/>
                <a:ea typeface="黑体" panose="02010609060101010101" charset="-122"/>
              </a:rPr>
              <a:t>监督的制度依据进一步清晰，从而保障党内监督目标的实现，提高了党内监督的制度化水平。</a:t>
            </a:r>
            <a:endParaRPr lang="en-US" altLang="zh-CN" dirty="0">
              <a:latin typeface="黑体" panose="02010609060101010101" charset="-122"/>
              <a:ea typeface="黑体" panose="02010609060101010101" charset="-122"/>
            </a:endParaRPr>
          </a:p>
          <a:p>
            <a:pPr marL="285750" indent="-285750" algn="just" eaLnBrk="0" hangingPunct="0">
              <a:spcBef>
                <a:spcPts val="300"/>
              </a:spcBef>
              <a:buFont typeface="Wingdings" panose="05000000000000000000" pitchFamily="2" charset="2"/>
              <a:buChar char="n"/>
            </a:pPr>
            <a:r>
              <a:rPr lang="zh-CN" altLang="zh-CN" dirty="0">
                <a:solidFill>
                  <a:srgbClr val="000000"/>
                </a:solidFill>
                <a:latin typeface="黑体" panose="02010609060101010101" charset="-122"/>
                <a:ea typeface="黑体" panose="02010609060101010101" charset="-122"/>
              </a:rPr>
              <a:t>新颁布实施的党内监督条例</a:t>
            </a:r>
            <a:r>
              <a:rPr lang="zh-CN" altLang="en-US" dirty="0">
                <a:solidFill>
                  <a:srgbClr val="000000"/>
                </a:solidFill>
                <a:latin typeface="黑体" panose="02010609060101010101" charset="-122"/>
                <a:ea typeface="黑体" panose="02010609060101010101" charset="-122"/>
              </a:rPr>
              <a:t>，</a:t>
            </a:r>
            <a:r>
              <a:rPr lang="zh-CN" altLang="zh-CN" dirty="0">
                <a:solidFill>
                  <a:srgbClr val="000000"/>
                </a:solidFill>
                <a:latin typeface="黑体" panose="02010609060101010101" charset="-122"/>
                <a:ea typeface="黑体" panose="02010609060101010101" charset="-122"/>
              </a:rPr>
              <a:t>对于党内监督的指导思想、监督依据、监督体系、各监督主体的责任、监督的重点对象、程序步骤、监督手段等都做了详细的规定，提高和保障了党内监督活动的规范化、程序化。</a:t>
            </a:r>
            <a:endParaRPr lang="en-US" altLang="zh-CN" dirty="0">
              <a:solidFill>
                <a:srgbClr val="000000"/>
              </a:solidFill>
              <a:latin typeface="黑体" panose="02010609060101010101" charset="-122"/>
              <a:ea typeface="黑体" panose="02010609060101010101" charset="-122"/>
            </a:endParaRPr>
          </a:p>
          <a:p>
            <a:pPr marL="285750" indent="-285750" algn="just" eaLnBrk="0" hangingPunct="0">
              <a:spcBef>
                <a:spcPts val="300"/>
              </a:spcBef>
              <a:buFont typeface="Wingdings" panose="05000000000000000000" pitchFamily="2" charset="2"/>
              <a:buChar char="n"/>
            </a:pPr>
            <a:r>
              <a:rPr lang="zh-CN" altLang="zh-CN" dirty="0">
                <a:solidFill>
                  <a:srgbClr val="000000"/>
                </a:solidFill>
                <a:latin typeface="黑体" panose="02010609060101010101" charset="-122"/>
                <a:ea typeface="黑体" panose="02010609060101010101" charset="-122"/>
              </a:rPr>
              <a:t>讲规范、有程序、有条例、有章法，从而有力保障全面从严治党在制度轨道内进行，实现习近平总书记关于全面从严治党必须制度治党、依规治党的要求。</a:t>
            </a:r>
            <a:endParaRPr lang="zh-CN" altLang="zh-CN" sz="1100" dirty="0">
              <a:latin typeface="黑体" panose="02010609060101010101" charset="-122"/>
              <a:ea typeface="黑体" panose="02010609060101010101"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5361" name="Group 2"/>
          <p:cNvGrpSpPr/>
          <p:nvPr/>
        </p:nvGrpSpPr>
        <p:grpSpPr>
          <a:xfrm>
            <a:off x="0" y="0"/>
            <a:ext cx="9144000" cy="5718175"/>
            <a:chOff x="0" y="0"/>
            <a:chExt cx="5760" cy="3602"/>
          </a:xfrm>
        </p:grpSpPr>
        <p:pic>
          <p:nvPicPr>
            <p:cNvPr id="15362" name="矩形 3"/>
            <p:cNvPicPr/>
            <p:nvPr/>
          </p:nvPicPr>
          <p:blipFill>
            <a:blip r:embed="rId1"/>
            <a:stretch>
              <a:fillRect/>
            </a:stretch>
          </p:blipFill>
          <p:spPr>
            <a:xfrm>
              <a:off x="0" y="0"/>
              <a:ext cx="5760" cy="3602"/>
            </a:xfrm>
            <a:prstGeom prst="rect">
              <a:avLst/>
            </a:prstGeom>
            <a:noFill/>
            <a:ln w="9525">
              <a:noFill/>
            </a:ln>
          </p:spPr>
        </p:pic>
        <p:sp>
          <p:nvSpPr>
            <p:cNvPr id="15363" name="Text Box 4"/>
            <p:cNvSpPr txBox="1"/>
            <p:nvPr/>
          </p:nvSpPr>
          <p:spPr>
            <a:xfrm>
              <a:off x="0" y="0"/>
              <a:ext cx="5760" cy="3600"/>
            </a:xfrm>
            <a:prstGeom prst="rect">
              <a:avLst/>
            </a:prstGeom>
            <a:noFill/>
            <a:ln w="9525">
              <a:noFill/>
            </a:ln>
          </p:spPr>
          <p:txBody>
            <a:bodyPr anchor="ctr"/>
            <a:p>
              <a:pPr algn="ctr"/>
              <a:endParaRPr lang="zh-CN" altLang="en-US" dirty="0">
                <a:solidFill>
                  <a:srgbClr val="FFFFFF"/>
                </a:solidFill>
                <a:latin typeface="Calibri" panose="020F0502020204030204" pitchFamily="34" charset="0"/>
                <a:ea typeface="宋体" panose="02010600030101010101" pitchFamily="2" charset="-122"/>
              </a:endParaRPr>
            </a:p>
          </p:txBody>
        </p:sp>
      </p:grpSp>
      <p:pic>
        <p:nvPicPr>
          <p:cNvPr id="15364" name="图片 4" descr="党徽.png"/>
          <p:cNvPicPr>
            <a:picLocks noChangeAspect="1"/>
          </p:cNvPicPr>
          <p:nvPr/>
        </p:nvPicPr>
        <p:blipFill>
          <a:blip r:embed="rId2"/>
          <a:stretch>
            <a:fillRect/>
          </a:stretch>
        </p:blipFill>
        <p:spPr>
          <a:xfrm>
            <a:off x="3546475" y="911225"/>
            <a:ext cx="2051050" cy="1728788"/>
          </a:xfrm>
          <a:prstGeom prst="rect">
            <a:avLst/>
          </a:prstGeom>
          <a:noFill/>
          <a:ln w="9525">
            <a:noFill/>
          </a:ln>
        </p:spPr>
      </p:pic>
      <p:sp>
        <p:nvSpPr>
          <p:cNvPr id="15365" name="Rectangle 21"/>
          <p:cNvSpPr/>
          <p:nvPr/>
        </p:nvSpPr>
        <p:spPr>
          <a:xfrm>
            <a:off x="1684338" y="3032125"/>
            <a:ext cx="5775325" cy="1184275"/>
          </a:xfrm>
          <a:prstGeom prst="rect">
            <a:avLst/>
          </a:prstGeom>
          <a:noFill/>
          <a:ln w="9525">
            <a:noFill/>
          </a:ln>
        </p:spPr>
        <p:txBody>
          <a:bodyPr anchor="t">
            <a:spAutoFit/>
          </a:bodyPr>
          <a:p>
            <a:pPr algn="ctr">
              <a:lnSpc>
                <a:spcPts val="4400"/>
              </a:lnSpc>
            </a:pPr>
            <a:r>
              <a:rPr lang="en-US" altLang="zh-CN" sz="3200" b="1" dirty="0">
                <a:solidFill>
                  <a:schemeClr val="bg1"/>
                </a:solidFill>
                <a:latin typeface="方正大黑简体" pitchFamily="2" charset="-122"/>
                <a:ea typeface="方正大黑简体" pitchFamily="2" charset="-122"/>
              </a:rPr>
              <a:t>《</a:t>
            </a:r>
            <a:r>
              <a:rPr lang="zh-CN" altLang="en-US" sz="3200" b="1" dirty="0">
                <a:solidFill>
                  <a:schemeClr val="bg1"/>
                </a:solidFill>
                <a:latin typeface="方正大黑简体" pitchFamily="2" charset="-122"/>
                <a:ea typeface="方正大黑简体" pitchFamily="2" charset="-122"/>
              </a:rPr>
              <a:t>中国共产党党内监督条例</a:t>
            </a:r>
            <a:r>
              <a:rPr lang="en-US" altLang="zh-CN" sz="3200" b="1" dirty="0">
                <a:solidFill>
                  <a:schemeClr val="bg1"/>
                </a:solidFill>
                <a:latin typeface="方正大黑简体" pitchFamily="2" charset="-122"/>
                <a:ea typeface="方正大黑简体" pitchFamily="2" charset="-122"/>
              </a:rPr>
              <a:t>》</a:t>
            </a:r>
            <a:r>
              <a:rPr lang="zh-CN" altLang="en-US" sz="3200" b="1" dirty="0">
                <a:solidFill>
                  <a:schemeClr val="bg1"/>
                </a:solidFill>
                <a:latin typeface="方正大黑简体" pitchFamily="2" charset="-122"/>
                <a:ea typeface="方正大黑简体" pitchFamily="2" charset="-122"/>
              </a:rPr>
              <a:t>结构和内容</a:t>
            </a:r>
            <a:endParaRPr lang="zh-CN" altLang="en-US" sz="3200" b="1" dirty="0">
              <a:solidFill>
                <a:schemeClr val="bg1"/>
              </a:solidFill>
              <a:latin typeface="方正大黑简体" pitchFamily="2" charset="-122"/>
              <a:ea typeface="方正大黑简体" pitchFamily="2" charset="-122"/>
            </a:endParaRP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MH_PageTitle"/>
          <p:cNvSpPr>
            <a:spLocks noGrp="1"/>
          </p:cNvSpPr>
          <p:nvPr>
            <p:ph type="title"/>
            <p:custDataLst>
              <p:tags r:id="rId1"/>
            </p:custDataLst>
          </p:nvPr>
        </p:nvSpPr>
        <p:spPr>
          <a:xfrm>
            <a:off x="395288" y="-63500"/>
            <a:ext cx="8229600" cy="757238"/>
          </a:xfrm>
          <a:noFill/>
          <a:ln>
            <a:noFill/>
          </a:ln>
        </p:spPr>
        <p:txBody>
          <a:bodyPr anchor="t"/>
          <a:p>
            <a:pPr eaLnBrk="1" hangingPunct="1"/>
            <a:r>
              <a:rPr lang="zh-CN" altLang="en-US" sz="4000" dirty="0">
                <a:solidFill>
                  <a:schemeClr val="bg1"/>
                </a:solidFill>
                <a:latin typeface="华康俪金黑W8(P)" pitchFamily="34" charset="-122"/>
                <a:ea typeface="华康俪金黑W8(P)" pitchFamily="34" charset="-122"/>
              </a:rPr>
              <a:t>结 构</a:t>
            </a:r>
            <a:endParaRPr lang="zh-CN" altLang="en-US" sz="4000" dirty="0">
              <a:solidFill>
                <a:schemeClr val="bg1"/>
              </a:solidFill>
              <a:latin typeface="华康俪金黑W8(P)" pitchFamily="34" charset="-122"/>
              <a:ea typeface="华康俪金黑W8(P)" pitchFamily="34" charset="-122"/>
            </a:endParaRPr>
          </a:p>
        </p:txBody>
      </p:sp>
      <p:sp>
        <p:nvSpPr>
          <p:cNvPr id="16386" name="矩形 1"/>
          <p:cNvSpPr/>
          <p:nvPr/>
        </p:nvSpPr>
        <p:spPr>
          <a:xfrm>
            <a:off x="1692275" y="976313"/>
            <a:ext cx="1292225" cy="4132262"/>
          </a:xfrm>
          <a:prstGeom prst="rect">
            <a:avLst/>
          </a:prstGeom>
          <a:noFill/>
          <a:ln w="9525">
            <a:noFill/>
          </a:ln>
        </p:spPr>
        <p:txBody>
          <a:bodyPr vert="eaVert" anchor="t">
            <a:spAutoFit/>
          </a:bodyPr>
          <a:p>
            <a:pPr algn="just" eaLnBrk="0" hangingPunct="0">
              <a:lnSpc>
                <a:spcPct val="150000"/>
              </a:lnSpc>
            </a:pPr>
            <a:r>
              <a:rPr lang="zh-CN" altLang="zh-CN" sz="2400" dirty="0">
                <a:solidFill>
                  <a:schemeClr val="bg1"/>
                </a:solidFill>
                <a:latin typeface="方正粗圆简体" pitchFamily="2" charset="-122"/>
                <a:ea typeface="方正粗圆简体" pitchFamily="2" charset="-122"/>
              </a:rPr>
              <a:t>《中国共产党党内监督条例》</a:t>
            </a:r>
            <a:endParaRPr lang="en-US" altLang="zh-CN" sz="2400" dirty="0">
              <a:solidFill>
                <a:schemeClr val="bg1"/>
              </a:solidFill>
              <a:latin typeface="方正粗圆简体" pitchFamily="2" charset="-122"/>
              <a:ea typeface="方正粗圆简体" pitchFamily="2" charset="-122"/>
            </a:endParaRPr>
          </a:p>
          <a:p>
            <a:pPr algn="just" eaLnBrk="0" hangingPunct="0">
              <a:lnSpc>
                <a:spcPct val="150000"/>
              </a:lnSpc>
            </a:pPr>
            <a:r>
              <a:rPr lang="en-US" altLang="zh-CN" sz="2400" dirty="0">
                <a:solidFill>
                  <a:schemeClr val="bg1"/>
                </a:solidFill>
                <a:latin typeface="方正粗圆简体" pitchFamily="2" charset="-122"/>
                <a:ea typeface="方正粗圆简体" pitchFamily="2" charset="-122"/>
              </a:rPr>
              <a:t>   </a:t>
            </a:r>
            <a:r>
              <a:rPr lang="zh-CN" altLang="zh-CN" sz="2400" dirty="0">
                <a:solidFill>
                  <a:schemeClr val="bg1"/>
                </a:solidFill>
                <a:latin typeface="方正粗圆简体" pitchFamily="2" charset="-122"/>
                <a:ea typeface="方正粗圆简体" pitchFamily="2" charset="-122"/>
              </a:rPr>
              <a:t>共</a:t>
            </a:r>
            <a:r>
              <a:rPr lang="en-US" altLang="zh-CN" sz="2400" dirty="0">
                <a:solidFill>
                  <a:schemeClr val="bg1"/>
                </a:solidFill>
                <a:latin typeface="方正粗圆简体" pitchFamily="2" charset="-122"/>
                <a:ea typeface="方正粗圆简体" pitchFamily="2" charset="-122"/>
              </a:rPr>
              <a:t>8</a:t>
            </a:r>
            <a:r>
              <a:rPr lang="zh-CN" altLang="zh-CN" sz="2400" dirty="0">
                <a:solidFill>
                  <a:schemeClr val="bg1"/>
                </a:solidFill>
                <a:latin typeface="方正粗圆简体" pitchFamily="2" charset="-122"/>
                <a:ea typeface="方正粗圆简体" pitchFamily="2" charset="-122"/>
              </a:rPr>
              <a:t>章，</a:t>
            </a:r>
            <a:r>
              <a:rPr lang="en-US" altLang="zh-CN" sz="2400" dirty="0">
                <a:solidFill>
                  <a:schemeClr val="bg1"/>
                </a:solidFill>
                <a:latin typeface="方正粗圆简体" pitchFamily="2" charset="-122"/>
                <a:ea typeface="方正粗圆简体" pitchFamily="2" charset="-122"/>
              </a:rPr>
              <a:t>47</a:t>
            </a:r>
            <a:r>
              <a:rPr lang="zh-CN" altLang="zh-CN" sz="2400" dirty="0">
                <a:solidFill>
                  <a:schemeClr val="bg1"/>
                </a:solidFill>
                <a:latin typeface="方正粗圆简体" pitchFamily="2" charset="-122"/>
                <a:ea typeface="方正粗圆简体" pitchFamily="2" charset="-122"/>
              </a:rPr>
              <a:t>条，</a:t>
            </a:r>
            <a:r>
              <a:rPr lang="en-US" altLang="zh-CN" sz="2400" dirty="0">
                <a:solidFill>
                  <a:schemeClr val="bg1"/>
                </a:solidFill>
                <a:latin typeface="方正粗圆简体" pitchFamily="2" charset="-122"/>
                <a:ea typeface="方正粗圆简体" pitchFamily="2" charset="-122"/>
              </a:rPr>
              <a:t>6600</a:t>
            </a:r>
            <a:r>
              <a:rPr lang="zh-CN" altLang="zh-CN" sz="2400" dirty="0">
                <a:solidFill>
                  <a:schemeClr val="bg1"/>
                </a:solidFill>
                <a:latin typeface="方正粗圆简体" pitchFamily="2" charset="-122"/>
                <a:ea typeface="方正粗圆简体" pitchFamily="2" charset="-122"/>
              </a:rPr>
              <a:t>多字。</a:t>
            </a:r>
            <a:endParaRPr lang="zh-CN" altLang="zh-CN" sz="2400" dirty="0">
              <a:solidFill>
                <a:schemeClr val="bg1"/>
              </a:solidFill>
              <a:latin typeface="方正粗圆简体" pitchFamily="2" charset="-122"/>
              <a:ea typeface="方正粗圆简体" pitchFamily="2" charset="-122"/>
            </a:endParaRPr>
          </a:p>
        </p:txBody>
      </p:sp>
      <p:sp>
        <p:nvSpPr>
          <p:cNvPr id="15" name="MH_SubTitle_1"/>
          <p:cNvSpPr txBox="1">
            <a:spLocks noChangeArrowheads="1"/>
          </p:cNvSpPr>
          <p:nvPr>
            <p:custDataLst>
              <p:tags r:id="rId2"/>
            </p:custDataLst>
          </p:nvPr>
        </p:nvSpPr>
        <p:spPr bwMode="auto">
          <a:xfrm>
            <a:off x="4067175" y="1344613"/>
            <a:ext cx="23764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2400" b="1" i="0" u="none" strike="noStrike" kern="100" cap="none" spc="0" normalizeH="0" baseline="0" noProof="0" dirty="0">
                <a:ln>
                  <a:noFill/>
                </a:ln>
                <a:solidFill>
                  <a:srgbClr val="000000"/>
                </a:solidFill>
                <a:effectLst/>
                <a:uLnTx/>
                <a:uFillTx/>
                <a:latin typeface="微软雅黑" panose="020B0503020204020204" charset="-122"/>
                <a:ea typeface="微软雅黑" panose="020B0503020204020204" charset="-122"/>
                <a:cs typeface="Times New Roman" panose="02020603050405020304" pitchFamily="18" charset="0"/>
              </a:rPr>
              <a:t>总则</a:t>
            </a:r>
            <a:endParaRPr kumimoji="0" lang="zh-CN" altLang="en-US" sz="2000" b="1" i="0" u="none" strike="noStrike" kern="1200" cap="none" spc="0" normalizeH="0" baseline="0" noProof="0" dirty="0">
              <a:ln>
                <a:noFill/>
              </a:ln>
              <a:solidFill>
                <a:schemeClr val="accent1">
                  <a:lumMod val="75000"/>
                </a:schemeClr>
              </a:solidFill>
              <a:effectLst/>
              <a:uLnTx/>
              <a:uFillTx/>
              <a:latin typeface="微软雅黑" panose="020B0503020204020204" charset="-122"/>
              <a:ea typeface="微软雅黑" panose="020B0503020204020204" charset="-122"/>
              <a:cs typeface="+mn-cs"/>
            </a:endParaRPr>
          </a:p>
        </p:txBody>
      </p:sp>
      <p:sp>
        <p:nvSpPr>
          <p:cNvPr id="19" name="MH_Text_1"/>
          <p:cNvSpPr txBox="1">
            <a:spLocks noChangeArrowheads="1"/>
          </p:cNvSpPr>
          <p:nvPr>
            <p:custDataLst>
              <p:tags r:id="rId3"/>
            </p:custDataLst>
          </p:nvPr>
        </p:nvSpPr>
        <p:spPr bwMode="auto">
          <a:xfrm>
            <a:off x="4067175" y="1758950"/>
            <a:ext cx="3878263"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Narrow" pitchFamily="34" charset="0"/>
                <a:ea typeface="微软雅黑" panose="020B0503020204020204" charset="-122"/>
              </a:defRPr>
            </a:lvl1pPr>
            <a:lvl2pPr marL="742950" indent="-285750">
              <a:defRPr>
                <a:solidFill>
                  <a:schemeClr val="tx1"/>
                </a:solidFill>
                <a:latin typeface="Arial Narrow" pitchFamily="34" charset="0"/>
                <a:ea typeface="微软雅黑" panose="020B0503020204020204" charset="-122"/>
              </a:defRPr>
            </a:lvl2pPr>
            <a:lvl3pPr marL="1143000" indent="-228600">
              <a:defRPr>
                <a:solidFill>
                  <a:schemeClr val="tx1"/>
                </a:solidFill>
                <a:latin typeface="Arial Narrow" pitchFamily="34" charset="0"/>
                <a:ea typeface="微软雅黑" panose="020B0503020204020204" charset="-122"/>
              </a:defRPr>
            </a:lvl3pPr>
            <a:lvl4pPr marL="1600200" indent="-228600">
              <a:defRPr>
                <a:solidFill>
                  <a:schemeClr val="tx1"/>
                </a:solidFill>
                <a:latin typeface="Arial Narrow" pitchFamily="34" charset="0"/>
                <a:ea typeface="微软雅黑" panose="020B0503020204020204" charset="-122"/>
              </a:defRPr>
            </a:lvl4pPr>
            <a:lvl5pPr marL="2057400" indent="-228600">
              <a:defRPr>
                <a:solidFill>
                  <a:schemeClr val="tx1"/>
                </a:solidFill>
                <a:latin typeface="Arial Narrow"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anose="020B0503020204020204" charset="-122"/>
              </a:defRPr>
            </a:lvl9p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00" cap="none" spc="0" normalizeH="0" baseline="0" noProof="0" dirty="0">
                <a:ln>
                  <a:noFill/>
                </a:ln>
                <a:solidFill>
                  <a:srgbClr val="000000"/>
                </a:solidFill>
                <a:effectLst/>
                <a:uLnTx/>
                <a:uFillTx/>
                <a:latin typeface="微软雅黑" panose="020B0503020204020204" charset="-122"/>
                <a:ea typeface="微软雅黑" panose="020B0503020204020204" charset="-122"/>
                <a:cs typeface="Times New Roman" panose="02020603050405020304" pitchFamily="18" charset="0"/>
              </a:rPr>
              <a:t>规定</a:t>
            </a:r>
            <a:r>
              <a:rPr kumimoji="0" lang="zh-CN" altLang="zh-CN" sz="1800" b="0" i="0" u="none" strike="noStrike" kern="100" cap="none" spc="0" normalizeH="0" baseline="0" noProof="0" dirty="0">
                <a:ln>
                  <a:noFill/>
                </a:ln>
                <a:solidFill>
                  <a:srgbClr val="000000"/>
                </a:solidFill>
                <a:effectLst/>
                <a:uLnTx/>
                <a:uFillTx/>
                <a:latin typeface="微软雅黑" panose="020B0503020204020204" charset="-122"/>
                <a:ea typeface="微软雅黑" panose="020B0503020204020204" charset="-122"/>
                <a:cs typeface="Times New Roman" panose="02020603050405020304" pitchFamily="18" charset="0"/>
              </a:rPr>
              <a:t>党内监督工作中一般性的、总体性的、整体性的事项</a:t>
            </a:r>
            <a:endParaRPr kumimoji="0" lang="zh-CN" altLang="en-US" sz="1600" b="0" i="0" u="none" strike="noStrike" kern="1200" cap="none" spc="0" normalizeH="0" baseline="0" noProof="0" dirty="0">
              <a:ln>
                <a:noFill/>
              </a:ln>
              <a:solidFill>
                <a:schemeClr val="tx1">
                  <a:lumMod val="50000"/>
                  <a:lumOff val="50000"/>
                </a:schemeClr>
              </a:solidFill>
              <a:effectLst/>
              <a:uLnTx/>
              <a:uFillTx/>
              <a:latin typeface="微软雅黑" panose="020B0503020204020204" charset="-122"/>
              <a:ea typeface="微软雅黑" panose="020B0503020204020204" charset="-122"/>
              <a:cs typeface="+mn-cs"/>
            </a:endParaRPr>
          </a:p>
        </p:txBody>
      </p:sp>
      <p:sp>
        <p:nvSpPr>
          <p:cNvPr id="20" name="MH_SubTitle_2"/>
          <p:cNvSpPr txBox="1">
            <a:spLocks noChangeArrowheads="1"/>
          </p:cNvSpPr>
          <p:nvPr>
            <p:custDataLst>
              <p:tags r:id="rId4"/>
            </p:custDataLst>
          </p:nvPr>
        </p:nvSpPr>
        <p:spPr bwMode="auto">
          <a:xfrm>
            <a:off x="4067175" y="2562225"/>
            <a:ext cx="237648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2400" b="1" i="0" u="none" strike="noStrike" kern="100" cap="none" spc="0" normalizeH="0" baseline="0" noProof="0" dirty="0">
                <a:ln>
                  <a:noFill/>
                </a:ln>
                <a:solidFill>
                  <a:srgbClr val="000000"/>
                </a:solidFill>
                <a:effectLst/>
                <a:uLnTx/>
                <a:uFillTx/>
                <a:latin typeface="微软雅黑" panose="020B0503020204020204" charset="-122"/>
                <a:ea typeface="微软雅黑" panose="020B0503020204020204" charset="-122"/>
                <a:cs typeface="Times New Roman" panose="02020603050405020304" pitchFamily="18" charset="0"/>
              </a:rPr>
              <a:t>第二到五章</a:t>
            </a:r>
            <a:endParaRPr kumimoji="0" lang="zh-CN" altLang="en-US" sz="2400" b="1" i="0" u="none" strike="noStrike" kern="100" cap="none" spc="0" normalizeH="0" baseline="0" noProof="0" dirty="0">
              <a:ln>
                <a:noFill/>
              </a:ln>
              <a:solidFill>
                <a:srgbClr val="000000"/>
              </a:solidFill>
              <a:effectLst/>
              <a:uLnTx/>
              <a:uFillTx/>
              <a:latin typeface="微软雅黑" panose="020B0503020204020204" charset="-122"/>
              <a:ea typeface="微软雅黑" panose="020B0503020204020204" charset="-122"/>
              <a:cs typeface="Times New Roman" panose="02020603050405020304" pitchFamily="18" charset="0"/>
            </a:endParaRPr>
          </a:p>
        </p:txBody>
      </p:sp>
      <p:sp>
        <p:nvSpPr>
          <p:cNvPr id="21" name="MH_Text_2"/>
          <p:cNvSpPr txBox="1">
            <a:spLocks noChangeArrowheads="1"/>
          </p:cNvSpPr>
          <p:nvPr>
            <p:custDataLst>
              <p:tags r:id="rId5"/>
            </p:custDataLst>
          </p:nvPr>
        </p:nvSpPr>
        <p:spPr bwMode="auto">
          <a:xfrm>
            <a:off x="4098925" y="2989263"/>
            <a:ext cx="3846513"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Narrow" pitchFamily="34" charset="0"/>
                <a:ea typeface="微软雅黑" panose="020B0503020204020204" charset="-122"/>
              </a:defRPr>
            </a:lvl1pPr>
            <a:lvl2pPr marL="742950" indent="-285750">
              <a:defRPr>
                <a:solidFill>
                  <a:schemeClr val="tx1"/>
                </a:solidFill>
                <a:latin typeface="Arial Narrow" pitchFamily="34" charset="0"/>
                <a:ea typeface="微软雅黑" panose="020B0503020204020204" charset="-122"/>
              </a:defRPr>
            </a:lvl2pPr>
            <a:lvl3pPr marL="1143000" indent="-228600">
              <a:defRPr>
                <a:solidFill>
                  <a:schemeClr val="tx1"/>
                </a:solidFill>
                <a:latin typeface="Arial Narrow" pitchFamily="34" charset="0"/>
                <a:ea typeface="微软雅黑" panose="020B0503020204020204" charset="-122"/>
              </a:defRPr>
            </a:lvl3pPr>
            <a:lvl4pPr marL="1600200" indent="-228600">
              <a:defRPr>
                <a:solidFill>
                  <a:schemeClr val="tx1"/>
                </a:solidFill>
                <a:latin typeface="Arial Narrow" pitchFamily="34" charset="0"/>
                <a:ea typeface="微软雅黑" panose="020B0503020204020204" charset="-122"/>
              </a:defRPr>
            </a:lvl4pPr>
            <a:lvl5pPr marL="2057400" indent="-228600">
              <a:defRPr>
                <a:solidFill>
                  <a:schemeClr val="tx1"/>
                </a:solidFill>
                <a:latin typeface="Arial Narrow"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anose="020B0503020204020204" charset="-122"/>
              </a:defRPr>
            </a:lvl9p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00" cap="none" spc="0" normalizeH="0" baseline="0" noProof="0" dirty="0">
                <a:ln>
                  <a:noFill/>
                </a:ln>
                <a:solidFill>
                  <a:srgbClr val="000000"/>
                </a:solidFill>
                <a:effectLst/>
                <a:uLnTx/>
                <a:uFillTx/>
                <a:latin typeface="微软雅黑" panose="020B0503020204020204" charset="-122"/>
                <a:ea typeface="微软雅黑" panose="020B0503020204020204" charset="-122"/>
                <a:cs typeface="Times New Roman" panose="02020603050405020304" pitchFamily="18" charset="0"/>
              </a:rPr>
              <a:t>规定</a:t>
            </a:r>
            <a:r>
              <a:rPr kumimoji="0" lang="zh-CN" altLang="zh-CN" sz="1800" b="0" i="0" u="none" strike="noStrike" kern="100" cap="none" spc="0" normalizeH="0" baseline="0" noProof="0" dirty="0">
                <a:ln>
                  <a:noFill/>
                </a:ln>
                <a:solidFill>
                  <a:srgbClr val="000000"/>
                </a:solidFill>
                <a:effectLst/>
                <a:uLnTx/>
                <a:uFillTx/>
                <a:latin typeface="微软雅黑" panose="020B0503020204020204" charset="-122"/>
                <a:ea typeface="微软雅黑" panose="020B0503020204020204" charset="-122"/>
                <a:cs typeface="Times New Roman" panose="02020603050405020304" pitchFamily="18" charset="0"/>
              </a:rPr>
              <a:t>党内监督的四大类主体在党内监督工作中的地位、职责、任务、手段、措施等</a:t>
            </a:r>
            <a:endParaRPr kumimoji="0" lang="zh-CN" altLang="en-US" sz="1800" b="0" i="0" u="none" strike="noStrike" kern="100" cap="none" spc="0" normalizeH="0" baseline="0" noProof="0" dirty="0">
              <a:ln>
                <a:noFill/>
              </a:ln>
              <a:solidFill>
                <a:srgbClr val="000000"/>
              </a:solidFill>
              <a:effectLst/>
              <a:uLnTx/>
              <a:uFillTx/>
              <a:latin typeface="微软雅黑" panose="020B0503020204020204" charset="-122"/>
              <a:ea typeface="微软雅黑" panose="020B0503020204020204" charset="-122"/>
              <a:cs typeface="Times New Roman" panose="02020603050405020304" pitchFamily="18" charset="0"/>
            </a:endParaRPr>
          </a:p>
        </p:txBody>
      </p:sp>
      <p:sp>
        <p:nvSpPr>
          <p:cNvPr id="22" name="MH_SubTitle_3"/>
          <p:cNvSpPr txBox="1">
            <a:spLocks noChangeArrowheads="1"/>
          </p:cNvSpPr>
          <p:nvPr>
            <p:custDataLst>
              <p:tags r:id="rId6"/>
            </p:custDataLst>
          </p:nvPr>
        </p:nvSpPr>
        <p:spPr bwMode="auto">
          <a:xfrm>
            <a:off x="4098925" y="3998913"/>
            <a:ext cx="237648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2400" b="1" i="0" u="none" strike="noStrike" kern="100" cap="none" spc="0" normalizeH="0" baseline="0" noProof="0" dirty="0">
                <a:ln>
                  <a:noFill/>
                </a:ln>
                <a:solidFill>
                  <a:srgbClr val="000000"/>
                </a:solidFill>
                <a:effectLst/>
                <a:uLnTx/>
                <a:uFillTx/>
                <a:latin typeface="微软雅黑" panose="020B0503020204020204" charset="-122"/>
                <a:ea typeface="微软雅黑" panose="020B0503020204020204" charset="-122"/>
                <a:cs typeface="Times New Roman" panose="02020603050405020304" pitchFamily="18" charset="0"/>
              </a:rPr>
              <a:t>第六到八章</a:t>
            </a:r>
            <a:endParaRPr kumimoji="0" lang="zh-CN" altLang="en-US" sz="2400" b="1" i="0" u="none" strike="noStrike" kern="100" cap="none" spc="0" normalizeH="0" baseline="0" noProof="0" dirty="0">
              <a:ln>
                <a:noFill/>
              </a:ln>
              <a:solidFill>
                <a:srgbClr val="000000"/>
              </a:solidFill>
              <a:effectLst/>
              <a:uLnTx/>
              <a:uFillTx/>
              <a:latin typeface="微软雅黑" panose="020B0503020204020204" charset="-122"/>
              <a:ea typeface="微软雅黑" panose="020B0503020204020204" charset="-122"/>
              <a:cs typeface="Times New Roman" panose="02020603050405020304" pitchFamily="18" charset="0"/>
            </a:endParaRPr>
          </a:p>
        </p:txBody>
      </p:sp>
      <p:sp>
        <p:nvSpPr>
          <p:cNvPr id="23" name="MH_Text_3"/>
          <p:cNvSpPr txBox="1">
            <a:spLocks noChangeArrowheads="1"/>
          </p:cNvSpPr>
          <p:nvPr>
            <p:custDataLst>
              <p:tags r:id="rId7"/>
            </p:custDataLst>
          </p:nvPr>
        </p:nvSpPr>
        <p:spPr bwMode="auto">
          <a:xfrm>
            <a:off x="4067175" y="4425950"/>
            <a:ext cx="3878263"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a:bodyPr>
          <a:lstStyle>
            <a:lvl1pPr>
              <a:defRPr>
                <a:solidFill>
                  <a:schemeClr val="tx1"/>
                </a:solidFill>
                <a:latin typeface="Arial Narrow" pitchFamily="34" charset="0"/>
                <a:ea typeface="微软雅黑" panose="020B0503020204020204" charset="-122"/>
              </a:defRPr>
            </a:lvl1pPr>
            <a:lvl2pPr marL="742950" indent="-285750">
              <a:defRPr>
                <a:solidFill>
                  <a:schemeClr val="tx1"/>
                </a:solidFill>
                <a:latin typeface="Arial Narrow" pitchFamily="34" charset="0"/>
                <a:ea typeface="微软雅黑" panose="020B0503020204020204" charset="-122"/>
              </a:defRPr>
            </a:lvl2pPr>
            <a:lvl3pPr marL="1143000" indent="-228600">
              <a:defRPr>
                <a:solidFill>
                  <a:schemeClr val="tx1"/>
                </a:solidFill>
                <a:latin typeface="Arial Narrow" pitchFamily="34" charset="0"/>
                <a:ea typeface="微软雅黑" panose="020B0503020204020204" charset="-122"/>
              </a:defRPr>
            </a:lvl3pPr>
            <a:lvl4pPr marL="1600200" indent="-228600">
              <a:defRPr>
                <a:solidFill>
                  <a:schemeClr val="tx1"/>
                </a:solidFill>
                <a:latin typeface="Arial Narrow" pitchFamily="34" charset="0"/>
                <a:ea typeface="微软雅黑" panose="020B0503020204020204" charset="-122"/>
              </a:defRPr>
            </a:lvl4pPr>
            <a:lvl5pPr marL="2057400" indent="-228600">
              <a:defRPr>
                <a:solidFill>
                  <a:schemeClr val="tx1"/>
                </a:solidFill>
                <a:latin typeface="Arial Narrow"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anose="020B0503020204020204" charset="-122"/>
              </a:defRPr>
            </a:lvl9p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00" cap="none" spc="0" normalizeH="0" baseline="0" noProof="0" dirty="0">
                <a:ln>
                  <a:noFill/>
                </a:ln>
                <a:solidFill>
                  <a:srgbClr val="000000"/>
                </a:solidFill>
                <a:effectLst/>
                <a:uLnTx/>
                <a:uFillTx/>
                <a:latin typeface="微软雅黑" panose="020B0503020204020204" charset="-122"/>
                <a:ea typeface="微软雅黑" panose="020B0503020204020204" charset="-122"/>
                <a:cs typeface="Times New Roman" panose="02020603050405020304" pitchFamily="18" charset="0"/>
              </a:rPr>
              <a:t>规定</a:t>
            </a:r>
            <a:r>
              <a:rPr kumimoji="0" lang="zh-CN" altLang="zh-CN" sz="1800" b="0" i="0" u="none" strike="noStrike" kern="100" cap="none" spc="0" normalizeH="0" baseline="0" noProof="0" dirty="0">
                <a:ln>
                  <a:noFill/>
                </a:ln>
                <a:solidFill>
                  <a:srgbClr val="000000"/>
                </a:solidFill>
                <a:effectLst/>
                <a:uLnTx/>
                <a:uFillTx/>
                <a:latin typeface="微软雅黑" panose="020B0503020204020204" charset="-122"/>
                <a:ea typeface="微软雅黑" panose="020B0503020204020204" charset="-122"/>
                <a:cs typeface="Times New Roman" panose="02020603050405020304" pitchFamily="18" charset="0"/>
              </a:rPr>
              <a:t>党内监督和外部监督相结合、整改和保障、附则等</a:t>
            </a:r>
            <a:endParaRPr kumimoji="0" lang="zh-CN" altLang="en-US" sz="1800" b="0" i="0" u="none" strike="noStrike" kern="100" cap="none" spc="0" normalizeH="0" baseline="0" noProof="0" dirty="0">
              <a:ln>
                <a:noFill/>
              </a:ln>
              <a:solidFill>
                <a:srgbClr val="000000"/>
              </a:solidFill>
              <a:effectLst/>
              <a:uLnTx/>
              <a:uFillTx/>
              <a:latin typeface="微软雅黑" panose="020B0503020204020204" charset="-122"/>
              <a:ea typeface="微软雅黑" panose="020B0503020204020204" charset="-122"/>
              <a:cs typeface="Times New Roman" panose="02020603050405020304" pitchFamily="18" charset="0"/>
            </a:endParaRPr>
          </a:p>
        </p:txBody>
      </p:sp>
    </p:spTree>
    <p:custDataLst>
      <p:tags r:id="rId8"/>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MH_PageTitle"/>
          <p:cNvSpPr txBox="1"/>
          <p:nvPr>
            <p:custDataLst>
              <p:tags r:id="rId1"/>
            </p:custDataLst>
          </p:nvPr>
        </p:nvSpPr>
        <p:spPr>
          <a:xfrm>
            <a:off x="395288" y="-63500"/>
            <a:ext cx="8229600" cy="757238"/>
          </a:xfrm>
          <a:prstGeom prst="rect">
            <a:avLst/>
          </a:prstGeom>
          <a:noFill/>
          <a:ln w="9525">
            <a:noFill/>
          </a:ln>
        </p:spPr>
        <p:txBody>
          <a:bodyPr anchor="t"/>
          <a:p>
            <a:pPr algn="ctr"/>
            <a:r>
              <a:rPr lang="zh-CN" altLang="en-US" sz="4000" dirty="0">
                <a:solidFill>
                  <a:schemeClr val="bg1"/>
                </a:solidFill>
                <a:latin typeface="华康俪金黑W8(P)" pitchFamily="34" charset="-122"/>
                <a:ea typeface="华康俪金黑W8(P)" pitchFamily="34" charset="-122"/>
              </a:rPr>
              <a:t>内 容</a:t>
            </a:r>
            <a:endParaRPr lang="zh-CN" altLang="en-US" sz="4000" dirty="0">
              <a:solidFill>
                <a:schemeClr val="bg1"/>
              </a:solidFill>
              <a:latin typeface="华康俪金黑W8(P)" pitchFamily="34" charset="-122"/>
              <a:ea typeface="华康俪金黑W8(P)" pitchFamily="34" charset="-122"/>
            </a:endParaRPr>
          </a:p>
        </p:txBody>
      </p:sp>
      <p:sp>
        <p:nvSpPr>
          <p:cNvPr id="17410" name="文本框 2"/>
          <p:cNvSpPr txBox="1"/>
          <p:nvPr/>
        </p:nvSpPr>
        <p:spPr>
          <a:xfrm>
            <a:off x="395288" y="693738"/>
            <a:ext cx="2592387" cy="584200"/>
          </a:xfrm>
          <a:prstGeom prst="rect">
            <a:avLst/>
          </a:prstGeom>
          <a:noFill/>
          <a:ln w="9525">
            <a:noFill/>
          </a:ln>
        </p:spPr>
        <p:txBody>
          <a:bodyPr anchor="t">
            <a:spAutoFit/>
          </a:bodyPr>
          <a:p>
            <a:pPr algn="just" eaLnBrk="0" hangingPunct="0"/>
            <a:r>
              <a:rPr lang="en-US" altLang="zh-CN" sz="3200" dirty="0">
                <a:solidFill>
                  <a:schemeClr val="bg1"/>
                </a:solidFill>
                <a:latin typeface="华康俪金黑W8(P)" pitchFamily="34" charset="-122"/>
                <a:ea typeface="华康俪金黑W8(P)" pitchFamily="34" charset="-122"/>
              </a:rPr>
              <a:t>01 </a:t>
            </a:r>
            <a:r>
              <a:rPr lang="zh-CN" altLang="en-US" sz="3200" dirty="0">
                <a:solidFill>
                  <a:schemeClr val="bg1"/>
                </a:solidFill>
                <a:latin typeface="华康俪金黑W8(P)" pitchFamily="34" charset="-122"/>
                <a:ea typeface="华康俪金黑W8(P)" pitchFamily="34" charset="-122"/>
              </a:rPr>
              <a:t>指导思想</a:t>
            </a:r>
            <a:endParaRPr lang="zh-CN" altLang="en-US" sz="3200" dirty="0">
              <a:solidFill>
                <a:schemeClr val="bg1"/>
              </a:solidFill>
              <a:latin typeface="华康俪金黑W8(P)" pitchFamily="34" charset="-122"/>
              <a:ea typeface="华康俪金黑W8(P)" pitchFamily="34" charset="-122"/>
            </a:endParaRPr>
          </a:p>
        </p:txBody>
      </p:sp>
      <p:sp>
        <p:nvSpPr>
          <p:cNvPr id="5" name="MH_Desc_1"/>
          <p:cNvSpPr/>
          <p:nvPr>
            <p:custDataLst>
              <p:tags r:id="rId2"/>
            </p:custDataLst>
          </p:nvPr>
        </p:nvSpPr>
        <p:spPr>
          <a:xfrm>
            <a:off x="2627313" y="2136775"/>
            <a:ext cx="5473700" cy="252095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2520280" y="0"/>
                </a:lnTo>
                <a:lnTo>
                  <a:pt x="0" y="0"/>
                </a:lnTo>
                <a:close/>
              </a:path>
            </a:pathLst>
          </a:custGeom>
          <a:noFill/>
          <a:ln w="25400" cap="sq">
            <a:solidFill>
              <a:schemeClr val="accent1"/>
            </a:solidFill>
            <a:beve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108000"/>
          <a:lstStyle/>
          <a:p>
            <a:pPr marL="0" marR="0" lvl="0" indent="0" algn="just" defTabSz="914400" rtl="0" eaLnBrk="0" fontAlgn="base" latinLnBrk="0" hangingPunct="0">
              <a:lnSpc>
                <a:spcPts val="2400"/>
              </a:lnSpc>
              <a:spcBef>
                <a:spcPct val="0"/>
              </a:spcBef>
              <a:spcAft>
                <a:spcPct val="0"/>
              </a:spcAft>
              <a:buClrTx/>
              <a:buSzTx/>
              <a:buFontTx/>
              <a:buNone/>
              <a:defRPr/>
            </a:pPr>
            <a:r>
              <a:rPr kumimoji="0" lang="zh-CN" altLang="zh-CN" sz="1800" b="0" i="0" u="none" strike="noStrike" kern="1200" cap="none" spc="0" normalizeH="0" baseline="0" noProof="0" dirty="0">
                <a:ln>
                  <a:noFill/>
                </a:ln>
                <a:solidFill>
                  <a:srgbClr val="2B2B2B"/>
                </a:solidFill>
                <a:effectLst/>
                <a:uLnTx/>
                <a:uFillTx/>
                <a:latin typeface="黑体" panose="02010609060101010101" charset="-122"/>
                <a:ea typeface="黑体" panose="02010609060101010101" charset="-122"/>
                <a:cs typeface="Arial" panose="020B0604020202020204" pitchFamily="34" charset="0"/>
              </a:rPr>
              <a:t>党内监督以马克思列宁主义、毛泽东思想、邓小平理论、</a:t>
            </a:r>
            <a:r>
              <a:rPr kumimoji="0" lang="en-US" altLang="zh-CN" sz="1800" b="0" i="0" u="none" strike="noStrike" kern="1200" cap="none" spc="0" normalizeH="0" baseline="0" noProof="0" dirty="0">
                <a:ln>
                  <a:noFill/>
                </a:ln>
                <a:solidFill>
                  <a:srgbClr val="2B2B2B"/>
                </a:solidFill>
                <a:effectLst/>
                <a:uLnTx/>
                <a:uFillTx/>
                <a:latin typeface="黑体" panose="02010609060101010101" charset="-122"/>
                <a:ea typeface="黑体" panose="02010609060101010101" charset="-122"/>
                <a:cs typeface="Arial" panose="020B0604020202020204" pitchFamily="34" charset="0"/>
              </a:rPr>
              <a:t>“</a:t>
            </a:r>
            <a:r>
              <a:rPr kumimoji="0" lang="zh-CN" altLang="zh-CN" sz="1800" b="0" i="0" u="none" strike="noStrike" kern="1200" cap="none" spc="0" normalizeH="0" baseline="0" noProof="0" dirty="0">
                <a:ln>
                  <a:noFill/>
                </a:ln>
                <a:solidFill>
                  <a:srgbClr val="2B2B2B"/>
                </a:solidFill>
                <a:effectLst/>
                <a:uLnTx/>
                <a:uFillTx/>
                <a:latin typeface="黑体" panose="02010609060101010101" charset="-122"/>
                <a:ea typeface="黑体" panose="02010609060101010101" charset="-122"/>
                <a:cs typeface="Arial" panose="020B0604020202020204" pitchFamily="34" charset="0"/>
              </a:rPr>
              <a:t>三个代表</a:t>
            </a:r>
            <a:r>
              <a:rPr kumimoji="0" lang="en-US" altLang="zh-CN" sz="1800" b="0" i="0" u="none" strike="noStrike" kern="1200" cap="none" spc="0" normalizeH="0" baseline="0" noProof="0" dirty="0">
                <a:ln>
                  <a:noFill/>
                </a:ln>
                <a:solidFill>
                  <a:srgbClr val="2B2B2B"/>
                </a:solidFill>
                <a:effectLst/>
                <a:uLnTx/>
                <a:uFillTx/>
                <a:latin typeface="黑体" panose="02010609060101010101" charset="-122"/>
                <a:ea typeface="黑体" panose="02010609060101010101" charset="-122"/>
                <a:cs typeface="Arial" panose="020B0604020202020204" pitchFamily="34" charset="0"/>
              </a:rPr>
              <a:t>”</a:t>
            </a:r>
            <a:r>
              <a:rPr kumimoji="0" lang="zh-CN" altLang="zh-CN" sz="1800" b="0" i="0" u="none" strike="noStrike" kern="1200" cap="none" spc="0" normalizeH="0" baseline="0" noProof="0" dirty="0">
                <a:ln>
                  <a:noFill/>
                </a:ln>
                <a:solidFill>
                  <a:srgbClr val="2B2B2B"/>
                </a:solidFill>
                <a:effectLst/>
                <a:uLnTx/>
                <a:uFillTx/>
                <a:latin typeface="黑体" panose="02010609060101010101" charset="-122"/>
                <a:ea typeface="黑体" panose="02010609060101010101" charset="-122"/>
                <a:cs typeface="Arial" panose="020B0604020202020204" pitchFamily="34" charset="0"/>
              </a:rPr>
              <a:t>重要思想、科学发展观为指导，深入贯彻习近平总书记系列重要讲话精神，围绕统筹推进</a:t>
            </a:r>
            <a:r>
              <a:rPr kumimoji="0" lang="en-US" altLang="zh-CN" sz="1800" b="0" i="0" u="none" strike="noStrike" kern="1200" cap="none" spc="0" normalizeH="0" baseline="0" noProof="0" dirty="0">
                <a:ln>
                  <a:noFill/>
                </a:ln>
                <a:solidFill>
                  <a:srgbClr val="2B2B2B"/>
                </a:solidFill>
                <a:effectLst/>
                <a:uLnTx/>
                <a:uFillTx/>
                <a:latin typeface="黑体" panose="02010609060101010101" charset="-122"/>
                <a:ea typeface="黑体" panose="02010609060101010101" charset="-122"/>
                <a:cs typeface="Arial" panose="020B0604020202020204" pitchFamily="34" charset="0"/>
              </a:rPr>
              <a:t>“</a:t>
            </a:r>
            <a:r>
              <a:rPr kumimoji="0" lang="zh-CN" altLang="zh-CN" sz="1800" b="0" i="0" u="none" strike="noStrike" kern="1200" cap="none" spc="0" normalizeH="0" baseline="0" noProof="0" dirty="0">
                <a:ln>
                  <a:noFill/>
                </a:ln>
                <a:solidFill>
                  <a:srgbClr val="2B2B2B"/>
                </a:solidFill>
                <a:effectLst/>
                <a:uLnTx/>
                <a:uFillTx/>
                <a:latin typeface="黑体" panose="02010609060101010101" charset="-122"/>
                <a:ea typeface="黑体" panose="02010609060101010101" charset="-122"/>
                <a:cs typeface="Arial" panose="020B0604020202020204" pitchFamily="34" charset="0"/>
              </a:rPr>
              <a:t>五位一体</a:t>
            </a:r>
            <a:r>
              <a:rPr kumimoji="0" lang="en-US" altLang="zh-CN" sz="1800" b="0" i="0" u="none" strike="noStrike" kern="1200" cap="none" spc="0" normalizeH="0" baseline="0" noProof="0" dirty="0">
                <a:ln>
                  <a:noFill/>
                </a:ln>
                <a:solidFill>
                  <a:srgbClr val="2B2B2B"/>
                </a:solidFill>
                <a:effectLst/>
                <a:uLnTx/>
                <a:uFillTx/>
                <a:latin typeface="黑体" panose="02010609060101010101" charset="-122"/>
                <a:ea typeface="黑体" panose="02010609060101010101" charset="-122"/>
                <a:cs typeface="Arial" panose="020B0604020202020204" pitchFamily="34" charset="0"/>
              </a:rPr>
              <a:t>”</a:t>
            </a:r>
            <a:r>
              <a:rPr kumimoji="0" lang="zh-CN" altLang="zh-CN" sz="1800" b="0" i="0" u="none" strike="noStrike" kern="1200" cap="none" spc="0" normalizeH="0" baseline="0" noProof="0" dirty="0">
                <a:ln>
                  <a:noFill/>
                </a:ln>
                <a:solidFill>
                  <a:srgbClr val="2B2B2B"/>
                </a:solidFill>
                <a:effectLst/>
                <a:uLnTx/>
                <a:uFillTx/>
                <a:latin typeface="黑体" panose="02010609060101010101" charset="-122"/>
                <a:ea typeface="黑体" panose="02010609060101010101" charset="-122"/>
                <a:cs typeface="Arial" panose="020B0604020202020204" pitchFamily="34" charset="0"/>
              </a:rPr>
              <a:t>总体布局和协调推进</a:t>
            </a:r>
            <a:r>
              <a:rPr kumimoji="0" lang="en-US" altLang="zh-CN" sz="1800" b="0" i="0" u="none" strike="noStrike" kern="1200" cap="none" spc="0" normalizeH="0" baseline="0" noProof="0" dirty="0">
                <a:ln>
                  <a:noFill/>
                </a:ln>
                <a:solidFill>
                  <a:srgbClr val="2B2B2B"/>
                </a:solidFill>
                <a:effectLst/>
                <a:uLnTx/>
                <a:uFillTx/>
                <a:latin typeface="黑体" panose="02010609060101010101" charset="-122"/>
                <a:ea typeface="黑体" panose="02010609060101010101" charset="-122"/>
                <a:cs typeface="Arial" panose="020B0604020202020204" pitchFamily="34" charset="0"/>
              </a:rPr>
              <a:t>“</a:t>
            </a:r>
            <a:r>
              <a:rPr kumimoji="0" lang="zh-CN" altLang="zh-CN" sz="1800" b="0" i="0" u="none" strike="noStrike" kern="1200" cap="none" spc="0" normalizeH="0" baseline="0" noProof="0" dirty="0">
                <a:ln>
                  <a:noFill/>
                </a:ln>
                <a:solidFill>
                  <a:srgbClr val="2B2B2B"/>
                </a:solidFill>
                <a:effectLst/>
                <a:uLnTx/>
                <a:uFillTx/>
                <a:latin typeface="黑体" panose="02010609060101010101" charset="-122"/>
                <a:ea typeface="黑体" panose="02010609060101010101" charset="-122"/>
                <a:cs typeface="Arial" panose="020B0604020202020204" pitchFamily="34" charset="0"/>
              </a:rPr>
              <a:t>四个全面</a:t>
            </a:r>
            <a:r>
              <a:rPr kumimoji="0" lang="en-US" altLang="zh-CN" sz="1800" b="0" i="0" u="none" strike="noStrike" kern="1200" cap="none" spc="0" normalizeH="0" baseline="0" noProof="0" dirty="0">
                <a:ln>
                  <a:noFill/>
                </a:ln>
                <a:solidFill>
                  <a:srgbClr val="2B2B2B"/>
                </a:solidFill>
                <a:effectLst/>
                <a:uLnTx/>
                <a:uFillTx/>
                <a:latin typeface="黑体" panose="02010609060101010101" charset="-122"/>
                <a:ea typeface="黑体" panose="02010609060101010101" charset="-122"/>
                <a:cs typeface="Arial" panose="020B0604020202020204" pitchFamily="34" charset="0"/>
              </a:rPr>
              <a:t>”</a:t>
            </a:r>
            <a:r>
              <a:rPr kumimoji="0" lang="zh-CN" altLang="zh-CN" sz="1800" b="0" i="0" u="none" strike="noStrike" kern="1200" cap="none" spc="0" normalizeH="0" baseline="0" noProof="0" dirty="0">
                <a:ln>
                  <a:noFill/>
                </a:ln>
                <a:solidFill>
                  <a:srgbClr val="2B2B2B"/>
                </a:solidFill>
                <a:effectLst/>
                <a:uLnTx/>
                <a:uFillTx/>
                <a:latin typeface="黑体" panose="02010609060101010101" charset="-122"/>
                <a:ea typeface="黑体" panose="02010609060101010101" charset="-122"/>
                <a:cs typeface="Arial" panose="020B0604020202020204" pitchFamily="34" charset="0"/>
              </a:rPr>
              <a:t>战略布局，尊崇党章，依规治党，坚持党内监督和人民群众监督相结合，增强党在长期执政条 件下自我净化、自我完善、自我革新、自我提高能力，确保党始终成为中国特色社会主义事业的坚强领导核心。</a:t>
            </a:r>
            <a:endParaRPr kumimoji="0" lang="zh-CN" altLang="en-US" sz="1800" b="0" i="0" u="none" strike="noStrike" kern="1200" cap="none" spc="0" normalizeH="0" baseline="0" noProof="0" dirty="0">
              <a:ln>
                <a:noFill/>
              </a:ln>
              <a:solidFill>
                <a:schemeClr val="lt1"/>
              </a:solidFill>
              <a:effectLst/>
              <a:uLnTx/>
              <a:uFillTx/>
              <a:latin typeface="黑体" panose="02010609060101010101" charset="-122"/>
              <a:ea typeface="黑体" panose="02010609060101010101" charset="-122"/>
              <a:cs typeface="+mn-cs"/>
            </a:endParaRPr>
          </a:p>
        </p:txBody>
      </p:sp>
      <p:sp>
        <p:nvSpPr>
          <p:cNvPr id="17412" name="矩形 5"/>
          <p:cNvSpPr/>
          <p:nvPr/>
        </p:nvSpPr>
        <p:spPr>
          <a:xfrm>
            <a:off x="2195513" y="1704975"/>
            <a:ext cx="4802187" cy="400050"/>
          </a:xfrm>
          <a:prstGeom prst="rect">
            <a:avLst/>
          </a:prstGeom>
          <a:noFill/>
          <a:ln w="9525">
            <a:noFill/>
          </a:ln>
        </p:spPr>
        <p:txBody>
          <a:bodyPr wrap="none" anchor="t">
            <a:spAutoFit/>
          </a:bodyPr>
          <a:p>
            <a:pPr algn="just" eaLnBrk="0" hangingPunct="0"/>
            <a:r>
              <a:rPr lang="zh-CN" altLang="zh-CN" sz="2000" b="1" dirty="0">
                <a:solidFill>
                  <a:schemeClr val="bg1"/>
                </a:solidFill>
                <a:latin typeface="黑体" panose="02010609060101010101" charset="-122"/>
                <a:ea typeface="黑体" panose="02010609060101010101" charset="-122"/>
              </a:rPr>
              <a:t>《中国共产党党内监督条例》明确指出</a:t>
            </a:r>
            <a:r>
              <a:rPr lang="zh-CN" altLang="en-US" sz="2000" b="1" dirty="0">
                <a:solidFill>
                  <a:schemeClr val="bg1"/>
                </a:solidFill>
                <a:latin typeface="黑体" panose="02010609060101010101" charset="-122"/>
                <a:ea typeface="黑体" panose="02010609060101010101" charset="-122"/>
              </a:rPr>
              <a:t>：</a:t>
            </a:r>
            <a:endParaRPr lang="zh-CN" altLang="en-US" sz="2000" b="1" dirty="0">
              <a:solidFill>
                <a:schemeClr val="bg1"/>
              </a:solidFill>
              <a:latin typeface="Calibri" panose="020F0502020204030204" pitchFamily="34" charset="0"/>
              <a:ea typeface="黑体" panose="02010609060101010101"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MH_PageTitle"/>
          <p:cNvSpPr txBox="1"/>
          <p:nvPr>
            <p:custDataLst>
              <p:tags r:id="rId1"/>
            </p:custDataLst>
          </p:nvPr>
        </p:nvSpPr>
        <p:spPr>
          <a:xfrm>
            <a:off x="395288" y="-63500"/>
            <a:ext cx="8229600" cy="757238"/>
          </a:xfrm>
          <a:prstGeom prst="rect">
            <a:avLst/>
          </a:prstGeom>
          <a:noFill/>
          <a:ln w="9525">
            <a:noFill/>
          </a:ln>
        </p:spPr>
        <p:txBody>
          <a:bodyPr anchor="t"/>
          <a:p>
            <a:pPr algn="ctr"/>
            <a:r>
              <a:rPr lang="zh-CN" altLang="en-US" sz="4000" dirty="0">
                <a:solidFill>
                  <a:schemeClr val="bg1"/>
                </a:solidFill>
                <a:latin typeface="华康俪金黑W8(P)" pitchFamily="34" charset="-122"/>
                <a:ea typeface="华康俪金黑W8(P)" pitchFamily="34" charset="-122"/>
              </a:rPr>
              <a:t>内 容</a:t>
            </a:r>
            <a:endParaRPr lang="zh-CN" altLang="en-US" sz="4000" dirty="0">
              <a:solidFill>
                <a:schemeClr val="bg1"/>
              </a:solidFill>
              <a:latin typeface="华康俪金黑W8(P)" pitchFamily="34" charset="-122"/>
              <a:ea typeface="华康俪金黑W8(P)" pitchFamily="34" charset="-122"/>
            </a:endParaRPr>
          </a:p>
        </p:txBody>
      </p:sp>
      <p:sp>
        <p:nvSpPr>
          <p:cNvPr id="18434" name="文本框 2"/>
          <p:cNvSpPr txBox="1"/>
          <p:nvPr/>
        </p:nvSpPr>
        <p:spPr>
          <a:xfrm>
            <a:off x="611188" y="725488"/>
            <a:ext cx="2592387" cy="585787"/>
          </a:xfrm>
          <a:prstGeom prst="rect">
            <a:avLst/>
          </a:prstGeom>
          <a:noFill/>
          <a:ln w="9525">
            <a:noFill/>
          </a:ln>
        </p:spPr>
        <p:txBody>
          <a:bodyPr anchor="t">
            <a:spAutoFit/>
          </a:bodyPr>
          <a:p>
            <a:pPr algn="just" eaLnBrk="0" hangingPunct="0"/>
            <a:r>
              <a:rPr lang="en-US" altLang="zh-CN" sz="3200" dirty="0">
                <a:solidFill>
                  <a:schemeClr val="bg1"/>
                </a:solidFill>
                <a:latin typeface="华康俪金黑W8(P)" pitchFamily="34" charset="-122"/>
                <a:ea typeface="华康俪金黑W8(P)" pitchFamily="34" charset="-122"/>
              </a:rPr>
              <a:t>02 </a:t>
            </a:r>
            <a:r>
              <a:rPr lang="zh-CN" altLang="zh-CN" sz="3200" dirty="0">
                <a:solidFill>
                  <a:schemeClr val="bg1"/>
                </a:solidFill>
                <a:latin typeface="华康俪金黑W8(P)" pitchFamily="34" charset="-122"/>
                <a:ea typeface="华康俪金黑W8(P)" pitchFamily="34" charset="-122"/>
              </a:rPr>
              <a:t>重要原则</a:t>
            </a:r>
            <a:endParaRPr lang="zh-CN" altLang="en-US" sz="3200" dirty="0">
              <a:solidFill>
                <a:schemeClr val="bg1"/>
              </a:solidFill>
              <a:latin typeface="华康俪金黑W8(P)" pitchFamily="34" charset="-122"/>
              <a:ea typeface="华康俪金黑W8(P)" pitchFamily="34" charset="-122"/>
            </a:endParaRPr>
          </a:p>
        </p:txBody>
      </p:sp>
      <p:cxnSp>
        <p:nvCxnSpPr>
          <p:cNvPr id="7" name="MH_Other_3"/>
          <p:cNvCxnSpPr/>
          <p:nvPr>
            <p:custDataLst>
              <p:tags r:id="rId2"/>
            </p:custDataLst>
          </p:nvPr>
        </p:nvCxnSpPr>
        <p:spPr>
          <a:xfrm>
            <a:off x="2212975" y="1633538"/>
            <a:ext cx="0" cy="3090863"/>
          </a:xfrm>
          <a:prstGeom prst="line">
            <a:avLst/>
          </a:prstGeom>
          <a:solidFill>
            <a:schemeClr val="accent1"/>
          </a:solidFill>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MH_Other_4"/>
          <p:cNvSpPr/>
          <p:nvPr>
            <p:custDataLst>
              <p:tags r:id="rId3"/>
            </p:custDataLst>
          </p:nvPr>
        </p:nvSpPr>
        <p:spPr>
          <a:xfrm>
            <a:off x="2122488" y="4114800"/>
            <a:ext cx="182563" cy="1841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HK" altLang="en-US" sz="1800" b="0" i="0" u="none" strike="noStrike" kern="1200" cap="none" spc="0" normalizeH="0" baseline="0" noProof="0" smtClean="0">
              <a:ln>
                <a:noFill/>
              </a:ln>
              <a:solidFill>
                <a:srgbClr val="FFFFFF"/>
              </a:solidFill>
              <a:effectLst/>
              <a:uLnTx/>
              <a:uFillTx/>
              <a:latin typeface="Calibri" panose="020F0502020204030204" pitchFamily="34" charset="0"/>
              <a:ea typeface="PMingLiU" panose="02020500000000000000" pitchFamily="18" charset="-120"/>
              <a:cs typeface="+mn-cs"/>
            </a:endParaRPr>
          </a:p>
        </p:txBody>
      </p:sp>
      <p:sp>
        <p:nvSpPr>
          <p:cNvPr id="9" name="MH_Other_5"/>
          <p:cNvSpPr/>
          <p:nvPr>
            <p:custDataLst>
              <p:tags r:id="rId4"/>
            </p:custDataLst>
          </p:nvPr>
        </p:nvSpPr>
        <p:spPr>
          <a:xfrm>
            <a:off x="2122488" y="1852613"/>
            <a:ext cx="182563" cy="1841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HK" altLang="en-US" sz="1800" b="0" i="0" u="none" strike="noStrike" kern="1200" cap="none" spc="0" normalizeH="0" baseline="0" noProof="0" smtClean="0">
              <a:ln>
                <a:noFill/>
              </a:ln>
              <a:solidFill>
                <a:srgbClr val="FFFFFF"/>
              </a:solidFill>
              <a:effectLst/>
              <a:uLnTx/>
              <a:uFillTx/>
              <a:latin typeface="Calibri" panose="020F0502020204030204" pitchFamily="34" charset="0"/>
              <a:ea typeface="PMingLiU" panose="02020500000000000000" pitchFamily="18" charset="-120"/>
              <a:cs typeface="+mn-cs"/>
            </a:endParaRPr>
          </a:p>
        </p:txBody>
      </p:sp>
      <p:cxnSp>
        <p:nvCxnSpPr>
          <p:cNvPr id="18438" name="MH_Other_6"/>
          <p:cNvCxnSpPr/>
          <p:nvPr>
            <p:custDataLst>
              <p:tags r:id="rId5"/>
            </p:custDataLst>
          </p:nvPr>
        </p:nvCxnSpPr>
        <p:spPr>
          <a:xfrm flipV="1">
            <a:off x="2305050" y="1935163"/>
            <a:ext cx="4894263" cy="9525"/>
          </a:xfrm>
          <a:prstGeom prst="line">
            <a:avLst/>
          </a:prstGeom>
          <a:ln w="19050" cap="flat" cmpd="sng">
            <a:solidFill>
              <a:srgbClr val="DCE6F2"/>
            </a:solidFill>
            <a:prstDash val="solid"/>
            <a:miter/>
            <a:headEnd type="none" w="med" len="med"/>
            <a:tailEnd type="none" w="med" len="med"/>
          </a:ln>
        </p:spPr>
      </p:cxnSp>
      <p:cxnSp>
        <p:nvCxnSpPr>
          <p:cNvPr id="18439" name="MH_Other_7"/>
          <p:cNvCxnSpPr/>
          <p:nvPr>
            <p:custDataLst>
              <p:tags r:id="rId6"/>
            </p:custDataLst>
          </p:nvPr>
        </p:nvCxnSpPr>
        <p:spPr>
          <a:xfrm flipV="1">
            <a:off x="2305050" y="4200525"/>
            <a:ext cx="4894263" cy="9525"/>
          </a:xfrm>
          <a:prstGeom prst="line">
            <a:avLst/>
          </a:prstGeom>
          <a:ln w="19050" cap="flat" cmpd="sng">
            <a:solidFill>
              <a:srgbClr val="DCE6F2"/>
            </a:solidFill>
            <a:prstDash val="solid"/>
            <a:miter/>
            <a:headEnd type="none" w="med" len="med"/>
            <a:tailEnd type="none" w="med" len="med"/>
          </a:ln>
        </p:spPr>
      </p:cxnSp>
      <p:sp>
        <p:nvSpPr>
          <p:cNvPr id="12" name="MH_Text_1"/>
          <p:cNvSpPr>
            <a:spLocks noChangeArrowheads="1"/>
          </p:cNvSpPr>
          <p:nvPr>
            <p:custDataLst>
              <p:tags r:id="rId7"/>
            </p:custDataLst>
          </p:nvPr>
        </p:nvSpPr>
        <p:spPr bwMode="auto">
          <a:xfrm>
            <a:off x="2555875" y="1952625"/>
            <a:ext cx="4608513"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ct val="12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mn-cs"/>
              </a:rPr>
              <a:t>信任不能代替监督。各级党组织应当把信任激励同严格监督结合起来，促使党的领导干部做到有权必有责、有责要担当，用权受监督、失责必追究。</a:t>
            </a:r>
            <a:endParaRPr kumimoji="0" lang="zh-HK" altLang="zh-HK" sz="1335"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MH_SubTitle_1"/>
          <p:cNvSpPr txBox="1">
            <a:spLocks noChangeArrowheads="1"/>
          </p:cNvSpPr>
          <p:nvPr>
            <p:custDataLst>
              <p:tags r:id="rId8"/>
            </p:custDataLst>
          </p:nvPr>
        </p:nvSpPr>
        <p:spPr bwMode="auto">
          <a:xfrm>
            <a:off x="2555875" y="1244600"/>
            <a:ext cx="4392613"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zh-CN" altLang="zh-CN" sz="1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明确规定“党内监督没有禁区、没有例外</a:t>
            </a:r>
            <a:r>
              <a:rPr kumimoji="0" lang="en-US" altLang="zh-CN" sz="18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endParaRPr kumimoji="0" lang="zh-HK" altLang="en-US" sz="1800" b="1" i="0" u="none" strike="noStrike" kern="1200" cap="none" spc="0" normalizeH="0" baseline="0" noProof="0" dirty="0">
              <a:ln>
                <a:noFill/>
              </a:ln>
              <a:solidFill>
                <a:schemeClr val="accent1">
                  <a:lumMod val="75000"/>
                </a:schemeClr>
              </a:solidFill>
              <a:effectLst/>
              <a:uLnTx/>
              <a:uFillTx/>
              <a:latin typeface="微软雅黑" panose="020B0503020204020204" charset="-122"/>
              <a:ea typeface="微软雅黑" panose="020B0503020204020204" charset="-122"/>
              <a:cs typeface="+mn-cs"/>
            </a:endParaRPr>
          </a:p>
        </p:txBody>
      </p:sp>
      <p:sp>
        <p:nvSpPr>
          <p:cNvPr id="18442" name="MH_Text_2"/>
          <p:cNvSpPr/>
          <p:nvPr>
            <p:custDataLst>
              <p:tags r:id="rId9"/>
            </p:custDataLst>
          </p:nvPr>
        </p:nvSpPr>
        <p:spPr>
          <a:xfrm>
            <a:off x="2555875" y="4214813"/>
            <a:ext cx="4608513" cy="811212"/>
          </a:xfrm>
          <a:prstGeom prst="rect">
            <a:avLst/>
          </a:prstGeom>
          <a:noFill/>
          <a:ln w="9525">
            <a:noFill/>
          </a:ln>
        </p:spPr>
        <p:txBody>
          <a:bodyPr anchor="t"/>
          <a:p>
            <a:pPr algn="just">
              <a:lnSpc>
                <a:spcPct val="120000"/>
              </a:lnSpc>
            </a:pPr>
            <a:r>
              <a:rPr lang="zh-CN" altLang="zh-CN" sz="1400" b="1" dirty="0">
                <a:latin typeface="Calibri" panose="020F0502020204030204" pitchFamily="34" charset="0"/>
                <a:ea typeface="宋体" panose="02010600030101010101" pitchFamily="2" charset="-122"/>
              </a:rPr>
              <a:t>从根本上说，党内监督在于经常、长期。通过“抓早抓小、防微杜渐”，防止小事变大，把那些违纪、歪风邪气、“宽松软”的事情，在苗头阶段就进行克服和纠正。</a:t>
            </a:r>
            <a:endParaRPr lang="zh-HK" altLang="zh-HK" sz="1400" b="1" dirty="0">
              <a:latin typeface="Calibri" panose="020F0502020204030204" pitchFamily="34" charset="0"/>
              <a:ea typeface="宋体" panose="02010600030101010101" pitchFamily="2" charset="-122"/>
            </a:endParaRPr>
          </a:p>
        </p:txBody>
      </p:sp>
      <p:sp>
        <p:nvSpPr>
          <p:cNvPr id="18443" name="MH_SubTitle_2"/>
          <p:cNvSpPr txBox="1"/>
          <p:nvPr>
            <p:custDataLst>
              <p:tags r:id="rId10"/>
            </p:custDataLst>
          </p:nvPr>
        </p:nvSpPr>
        <p:spPr>
          <a:xfrm>
            <a:off x="2555875" y="3505200"/>
            <a:ext cx="5111750" cy="695325"/>
          </a:xfrm>
          <a:prstGeom prst="rect">
            <a:avLst/>
          </a:prstGeom>
          <a:noFill/>
          <a:ln w="9525">
            <a:noFill/>
          </a:ln>
        </p:spPr>
        <p:txBody>
          <a:bodyPr anchor="b"/>
          <a:p>
            <a:pPr algn="just"/>
            <a:r>
              <a:rPr lang="zh-CN" altLang="zh-CN" b="1" dirty="0">
                <a:latin typeface="微软雅黑" panose="020B0503020204020204" charset="-122"/>
                <a:ea typeface="微软雅黑" panose="020B0503020204020204" charset="-122"/>
              </a:rPr>
              <a:t>坚持惩前毖后、治病救人，抓早抓小、防微杜渐</a:t>
            </a:r>
            <a:endParaRPr lang="zh-HK" altLang="en-US" b="1" dirty="0">
              <a:latin typeface="微软雅黑" panose="020B0503020204020204" charset="-122"/>
              <a:ea typeface="微软雅黑" panose="020B0503020204020204" charset="-122"/>
            </a:endParaRPr>
          </a:p>
        </p:txBody>
      </p:sp>
      <p:sp>
        <p:nvSpPr>
          <p:cNvPr id="16" name="MH_Other_5"/>
          <p:cNvSpPr/>
          <p:nvPr>
            <p:custDataLst>
              <p:tags r:id="rId11"/>
            </p:custDataLst>
          </p:nvPr>
        </p:nvSpPr>
        <p:spPr>
          <a:xfrm>
            <a:off x="2122488" y="3098800"/>
            <a:ext cx="182563" cy="1841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HK" altLang="en-US" sz="1800" b="0" i="0" u="none" strike="noStrike" kern="1200" cap="none" spc="0" normalizeH="0" baseline="0" noProof="0" smtClean="0">
              <a:ln>
                <a:noFill/>
              </a:ln>
              <a:solidFill>
                <a:srgbClr val="FFFFFF"/>
              </a:solidFill>
              <a:effectLst/>
              <a:uLnTx/>
              <a:uFillTx/>
              <a:latin typeface="Calibri" panose="020F0502020204030204" pitchFamily="34" charset="0"/>
              <a:ea typeface="PMingLiU" panose="02020500000000000000" pitchFamily="18" charset="-120"/>
              <a:cs typeface="+mn-cs"/>
            </a:endParaRPr>
          </a:p>
        </p:txBody>
      </p:sp>
      <p:cxnSp>
        <p:nvCxnSpPr>
          <p:cNvPr id="18445" name="MH_Other_6"/>
          <p:cNvCxnSpPr/>
          <p:nvPr>
            <p:custDataLst>
              <p:tags r:id="rId12"/>
            </p:custDataLst>
          </p:nvPr>
        </p:nvCxnSpPr>
        <p:spPr>
          <a:xfrm flipV="1">
            <a:off x="2305050" y="3181350"/>
            <a:ext cx="4894263" cy="9525"/>
          </a:xfrm>
          <a:prstGeom prst="line">
            <a:avLst/>
          </a:prstGeom>
          <a:ln w="19050" cap="flat" cmpd="sng">
            <a:solidFill>
              <a:srgbClr val="DCE6F2"/>
            </a:solidFill>
            <a:prstDash val="solid"/>
            <a:miter/>
            <a:headEnd type="none" w="med" len="med"/>
            <a:tailEnd type="none" w="med" len="med"/>
          </a:ln>
        </p:spPr>
      </p:cxnSp>
      <p:sp>
        <p:nvSpPr>
          <p:cNvPr id="18" name="MH_Text_1"/>
          <p:cNvSpPr>
            <a:spLocks noChangeArrowheads="1"/>
          </p:cNvSpPr>
          <p:nvPr>
            <p:custDataLst>
              <p:tags r:id="rId13"/>
            </p:custDataLst>
          </p:nvPr>
        </p:nvSpPr>
        <p:spPr bwMode="auto">
          <a:xfrm>
            <a:off x="2555875" y="3198813"/>
            <a:ext cx="4608513"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ct val="12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mn-cs"/>
              </a:rPr>
              <a:t>依规依纪进行，强化自上而下的组织监督，改进自下而上的民主监督，发挥同级相互监督作用。</a:t>
            </a:r>
            <a:endParaRPr kumimoji="0" lang="zh-HK" altLang="zh-HK" sz="1335" b="0" i="0" u="none" strike="noStrike" kern="1200" cap="none" spc="0" normalizeH="0" baseline="0" noProof="0" dirty="0">
              <a:ln>
                <a:noFill/>
              </a:ln>
              <a:solidFill>
                <a:schemeClr val="tx1"/>
              </a:solidFill>
              <a:effectLst/>
              <a:uLnTx/>
              <a:uFillTx/>
              <a:latin typeface="+mn-lt"/>
              <a:ea typeface="+mn-ea"/>
              <a:cs typeface="+mn-cs"/>
            </a:endParaRPr>
          </a:p>
        </p:txBody>
      </p:sp>
      <p:sp>
        <p:nvSpPr>
          <p:cNvPr id="18447" name="MH_SubTitle_1"/>
          <p:cNvSpPr txBox="1"/>
          <p:nvPr>
            <p:custDataLst>
              <p:tags r:id="rId14"/>
            </p:custDataLst>
          </p:nvPr>
        </p:nvSpPr>
        <p:spPr>
          <a:xfrm>
            <a:off x="2555875" y="2490788"/>
            <a:ext cx="4202113" cy="695325"/>
          </a:xfrm>
          <a:prstGeom prst="rect">
            <a:avLst/>
          </a:prstGeom>
          <a:noFill/>
          <a:ln w="9525">
            <a:noFill/>
          </a:ln>
        </p:spPr>
        <p:txBody>
          <a:bodyPr anchor="b"/>
          <a:p>
            <a:r>
              <a:rPr lang="zh-CN" altLang="zh-CN" b="1" dirty="0">
                <a:latin typeface="微软雅黑" panose="020B0503020204020204" charset="-122"/>
                <a:ea typeface="微软雅黑" panose="020B0503020204020204" charset="-122"/>
              </a:rPr>
              <a:t>党内监督必须贯彻民主集中制原则</a:t>
            </a:r>
            <a:endParaRPr lang="zh-HK" altLang="en-US" b="1" dirty="0">
              <a:latin typeface="微软雅黑" panose="020B0503020204020204" charset="-122"/>
              <a:ea typeface="微软雅黑" panose="020B050302020402020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MH_PageTitle"/>
          <p:cNvSpPr txBox="1"/>
          <p:nvPr>
            <p:custDataLst>
              <p:tags r:id="rId1"/>
            </p:custDataLst>
          </p:nvPr>
        </p:nvSpPr>
        <p:spPr>
          <a:xfrm>
            <a:off x="395288" y="-63500"/>
            <a:ext cx="8229600" cy="757238"/>
          </a:xfrm>
          <a:prstGeom prst="rect">
            <a:avLst/>
          </a:prstGeom>
          <a:noFill/>
          <a:ln w="9525">
            <a:noFill/>
          </a:ln>
        </p:spPr>
        <p:txBody>
          <a:bodyPr anchor="t"/>
          <a:p>
            <a:pPr algn="ctr"/>
            <a:r>
              <a:rPr lang="zh-CN" altLang="en-US" sz="4000" dirty="0">
                <a:solidFill>
                  <a:schemeClr val="bg1"/>
                </a:solidFill>
                <a:latin typeface="华康俪金黑W8(P)" pitchFamily="34" charset="-122"/>
                <a:ea typeface="华康俪金黑W8(P)" pitchFamily="34" charset="-122"/>
              </a:rPr>
              <a:t>内 容</a:t>
            </a:r>
            <a:endParaRPr lang="zh-CN" altLang="en-US" sz="4000" dirty="0">
              <a:solidFill>
                <a:schemeClr val="bg1"/>
              </a:solidFill>
              <a:latin typeface="华康俪金黑W8(P)" pitchFamily="34" charset="-122"/>
              <a:ea typeface="华康俪金黑W8(P)" pitchFamily="34" charset="-122"/>
            </a:endParaRPr>
          </a:p>
        </p:txBody>
      </p:sp>
      <p:sp>
        <p:nvSpPr>
          <p:cNvPr id="19458" name="文本框 2"/>
          <p:cNvSpPr txBox="1"/>
          <p:nvPr/>
        </p:nvSpPr>
        <p:spPr>
          <a:xfrm>
            <a:off x="611188" y="725488"/>
            <a:ext cx="2881312" cy="585787"/>
          </a:xfrm>
          <a:prstGeom prst="rect">
            <a:avLst/>
          </a:prstGeom>
          <a:noFill/>
          <a:ln w="9525">
            <a:noFill/>
          </a:ln>
        </p:spPr>
        <p:txBody>
          <a:bodyPr anchor="t">
            <a:spAutoFit/>
          </a:bodyPr>
          <a:p>
            <a:pPr algn="just" eaLnBrk="0" hangingPunct="0"/>
            <a:r>
              <a:rPr lang="en-US" altLang="zh-CN" sz="3200" dirty="0">
                <a:solidFill>
                  <a:schemeClr val="bg1"/>
                </a:solidFill>
                <a:latin typeface="华康俪金黑W8(P)" pitchFamily="34" charset="-122"/>
                <a:ea typeface="华康俪金黑W8(P)" pitchFamily="34" charset="-122"/>
              </a:rPr>
              <a:t>03 </a:t>
            </a:r>
            <a:r>
              <a:rPr lang="zh-CN" altLang="en-US" sz="3200" dirty="0">
                <a:solidFill>
                  <a:schemeClr val="bg1"/>
                </a:solidFill>
                <a:latin typeface="华康俪金黑W8(P)" pitchFamily="34" charset="-122"/>
                <a:ea typeface="华康俪金黑W8(P)" pitchFamily="34" charset="-122"/>
              </a:rPr>
              <a:t>任务和目标</a:t>
            </a:r>
            <a:endParaRPr lang="zh-CN" altLang="en-US" sz="3200" dirty="0">
              <a:solidFill>
                <a:schemeClr val="bg1"/>
              </a:solidFill>
              <a:latin typeface="华康俪金黑W8(P)" pitchFamily="34" charset="-122"/>
              <a:ea typeface="华康俪金黑W8(P)" pitchFamily="34" charset="-122"/>
            </a:endParaRPr>
          </a:p>
        </p:txBody>
      </p:sp>
      <p:sp>
        <p:nvSpPr>
          <p:cNvPr id="20" name="MH_Other_1"/>
          <p:cNvSpPr/>
          <p:nvPr>
            <p:custDataLst>
              <p:tags r:id="rId2"/>
            </p:custDataLst>
          </p:nvPr>
        </p:nvSpPr>
        <p:spPr>
          <a:xfrm rot="5400000">
            <a:off x="2328863" y="1717675"/>
            <a:ext cx="239713" cy="360363"/>
          </a:xfrm>
          <a:prstGeom prst="corner">
            <a:avLst>
              <a:gd name="adj1" fmla="val 22649"/>
              <a:gd name="adj2" fmla="val 20696"/>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25" b="0" i="0" u="none" strike="noStrike" kern="1200" cap="none" spc="0" normalizeH="0" baseline="0" noProof="0">
              <a:ln>
                <a:noFill/>
              </a:ln>
              <a:solidFill>
                <a:schemeClr val="lt1"/>
              </a:solidFill>
              <a:effectLst/>
              <a:uLnTx/>
              <a:uFillTx/>
              <a:latin typeface="+mn-lt"/>
              <a:ea typeface="+mn-ea"/>
              <a:cs typeface="+mn-cs"/>
            </a:endParaRPr>
          </a:p>
        </p:txBody>
      </p:sp>
      <p:cxnSp>
        <p:nvCxnSpPr>
          <p:cNvPr id="21" name="MH_Other_2"/>
          <p:cNvCxnSpPr/>
          <p:nvPr>
            <p:custDataLst>
              <p:tags r:id="rId3"/>
            </p:custDataLst>
          </p:nvPr>
        </p:nvCxnSpPr>
        <p:spPr>
          <a:xfrm>
            <a:off x="2268538" y="2214563"/>
            <a:ext cx="2301875"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MH_Other_3"/>
          <p:cNvSpPr/>
          <p:nvPr>
            <p:custDataLst>
              <p:tags r:id="rId4"/>
            </p:custDataLst>
          </p:nvPr>
        </p:nvSpPr>
        <p:spPr>
          <a:xfrm rot="5400000">
            <a:off x="5517356" y="1716881"/>
            <a:ext cx="239713" cy="361950"/>
          </a:xfrm>
          <a:prstGeom prst="corner">
            <a:avLst>
              <a:gd name="adj1" fmla="val 22649"/>
              <a:gd name="adj2" fmla="val 20696"/>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25" b="0" i="0" u="none" strike="noStrike" kern="1200" cap="none" spc="0" normalizeH="0" baseline="0" noProof="0">
              <a:ln>
                <a:noFill/>
              </a:ln>
              <a:solidFill>
                <a:schemeClr val="lt1"/>
              </a:solidFill>
              <a:effectLst/>
              <a:uLnTx/>
              <a:uFillTx/>
              <a:latin typeface="+mn-lt"/>
              <a:ea typeface="+mn-ea"/>
              <a:cs typeface="+mn-cs"/>
            </a:endParaRPr>
          </a:p>
        </p:txBody>
      </p:sp>
      <p:cxnSp>
        <p:nvCxnSpPr>
          <p:cNvPr id="23" name="MH_Other_4"/>
          <p:cNvCxnSpPr/>
          <p:nvPr>
            <p:custDataLst>
              <p:tags r:id="rId5"/>
            </p:custDataLst>
          </p:nvPr>
        </p:nvCxnSpPr>
        <p:spPr>
          <a:xfrm>
            <a:off x="5453063" y="2214563"/>
            <a:ext cx="2287588"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MH_Other_5"/>
          <p:cNvCxnSpPr/>
          <p:nvPr>
            <p:custDataLst>
              <p:tags r:id="rId6"/>
            </p:custDataLst>
          </p:nvPr>
        </p:nvCxnSpPr>
        <p:spPr>
          <a:xfrm>
            <a:off x="4962525" y="1872505"/>
            <a:ext cx="0" cy="2918058"/>
          </a:xfrm>
          <a:prstGeom prst="line">
            <a:avLst/>
          </a:prstGeom>
          <a:ln w="15875">
            <a:gradFill flip="none" rotWithShape="1">
              <a:gsLst>
                <a:gs pos="0">
                  <a:schemeClr val="accent1">
                    <a:alpha val="0"/>
                    <a:lumMod val="95000"/>
                  </a:schemeClr>
                </a:gs>
                <a:gs pos="54000">
                  <a:schemeClr val="accent1"/>
                </a:gs>
                <a:gs pos="100000">
                  <a:schemeClr val="accent1">
                    <a:alpha val="0"/>
                  </a:schemeClr>
                </a:gs>
              </a:gsLst>
              <a:path path="circle">
                <a:fillToRect l="100000" t="100000"/>
              </a:path>
              <a:tileRect r="-100000" b="-100000"/>
            </a:gradFill>
          </a:ln>
        </p:spPr>
        <p:style>
          <a:lnRef idx="1">
            <a:schemeClr val="accent1"/>
          </a:lnRef>
          <a:fillRef idx="0">
            <a:schemeClr val="accent1"/>
          </a:fillRef>
          <a:effectRef idx="0">
            <a:schemeClr val="accent1"/>
          </a:effectRef>
          <a:fontRef idx="minor">
            <a:schemeClr val="tx1"/>
          </a:fontRef>
        </p:style>
      </p:cxnSp>
      <p:sp>
        <p:nvSpPr>
          <p:cNvPr id="25" name="MH_Text_1"/>
          <p:cNvSpPr txBox="1"/>
          <p:nvPr>
            <p:custDataLst>
              <p:tags r:id="rId7"/>
            </p:custDataLst>
          </p:nvPr>
        </p:nvSpPr>
        <p:spPr>
          <a:xfrm>
            <a:off x="2268538" y="2306638"/>
            <a:ext cx="2281238" cy="2268538"/>
          </a:xfrm>
          <a:prstGeom prst="rect">
            <a:avLst/>
          </a:prstGeom>
          <a:noFill/>
        </p:spPr>
        <p:txBody>
          <a:bodyPr/>
          <a:lstStyle>
            <a:defPPr>
              <a:defRPr lang="zh-CN"/>
            </a:defPPr>
            <a:lvl1pPr marR="0" lvl="0" indent="0" fontAlgn="auto">
              <a:lnSpc>
                <a:spcPct val="130000"/>
              </a:lnSpc>
              <a:spcBef>
                <a:spcPts val="0"/>
              </a:spcBef>
              <a:spcAft>
                <a:spcPts val="0"/>
              </a:spcAft>
              <a:buClrTx/>
              <a:buSzTx/>
              <a:buFontTx/>
              <a:buNone/>
              <a:defRPr kumimoji="0" sz="1200" b="0" i="0" u="none" strike="noStrike" kern="0" cap="none" spc="0" normalizeH="0" baseline="0">
                <a:ln>
                  <a:noFill/>
                </a:ln>
                <a:solidFill>
                  <a:sysClr val="window" lastClr="FFFFFF">
                    <a:lumMod val="50000"/>
                  </a:sysClr>
                </a:solidFill>
                <a:effectLst/>
                <a:uLnTx/>
                <a:uFillTx/>
                <a:latin typeface="微软雅黑" panose="020B0503020204020204" charset="-122"/>
                <a:ea typeface="微软雅黑" panose="020B0503020204020204" charset="-122"/>
              </a:defRPr>
            </a:lvl1pPr>
          </a:lstStyle>
          <a:p>
            <a:pPr marL="0" marR="0" lvl="0" indent="0" algn="just" defTabSz="914400" rtl="0" eaLnBrk="1" fontAlgn="auto" latinLnBrk="0" hangingPunct="1">
              <a:lnSpc>
                <a:spcPts val="2200"/>
              </a:lnSpc>
              <a:spcBef>
                <a:spcPts val="0"/>
              </a:spcBef>
              <a:spcAft>
                <a:spcPts val="500"/>
              </a:spcAft>
              <a:buClrTx/>
              <a:buSzTx/>
              <a:buFontTx/>
              <a:buNone/>
              <a:defRPr/>
            </a:pPr>
            <a:r>
              <a:rPr kumimoji="0" lang="zh-CN" altLang="en-US" sz="1600" b="1"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mn-cs"/>
              </a:rPr>
              <a:t>确保党章党规党纪在全党有效执行，维护党的团结统一，重点解决党的领导弱化、党的建设缺失、全面从严治党不力，党的观念淡漠、组织涣散、纪律松弛，管党治党宽松软</a:t>
            </a:r>
            <a:r>
              <a:rPr kumimoji="0" lang="zh-CN" altLang="en-US" sz="1600" b="1" i="0" u="none" strike="noStrike" kern="0" cap="none" spc="0" normalizeH="0" baseline="0" noProof="0" dirty="0" smtClean="0">
                <a:ln>
                  <a:noFill/>
                </a:ln>
                <a:solidFill>
                  <a:schemeClr val="tx1"/>
                </a:solidFill>
                <a:effectLst/>
                <a:uLnTx/>
                <a:uFillTx/>
                <a:latin typeface="黑体" panose="02010609060101010101" charset="-122"/>
                <a:ea typeface="黑体" panose="02010609060101010101" charset="-122"/>
                <a:cs typeface="+mn-cs"/>
              </a:rPr>
              <a:t>问题。</a:t>
            </a:r>
            <a:endParaRPr kumimoji="0" lang="zh-CN" altLang="en-US" sz="16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mn-cs"/>
            </a:endParaRPr>
          </a:p>
        </p:txBody>
      </p:sp>
      <p:sp>
        <p:nvSpPr>
          <p:cNvPr id="19465" name="MH_Text_2"/>
          <p:cNvSpPr txBox="1"/>
          <p:nvPr>
            <p:custDataLst>
              <p:tags r:id="rId8"/>
            </p:custDataLst>
          </p:nvPr>
        </p:nvSpPr>
        <p:spPr>
          <a:xfrm>
            <a:off x="5453063" y="2301875"/>
            <a:ext cx="2287587" cy="1773238"/>
          </a:xfrm>
          <a:prstGeom prst="rect">
            <a:avLst/>
          </a:prstGeom>
          <a:noFill/>
          <a:ln w="9525">
            <a:noFill/>
          </a:ln>
        </p:spPr>
        <p:txBody>
          <a:bodyPr anchor="t"/>
          <a:p>
            <a:pPr algn="just"/>
            <a:r>
              <a:rPr lang="zh-CN" altLang="en-US" b="1" dirty="0">
                <a:latin typeface="黑体" panose="02010609060101010101" charset="-122"/>
                <a:ea typeface="黑体" panose="02010609060101010101" charset="-122"/>
              </a:rPr>
              <a:t>保证党的组织充分履行职能、发挥核心作用，保证全体党员发挥先锋模范作用，保证党的领导干部忠诚干净担当。</a:t>
            </a:r>
            <a:endParaRPr lang="zh-CN" altLang="en-US" b="1" dirty="0">
              <a:latin typeface="黑体" panose="02010609060101010101" charset="-122"/>
              <a:ea typeface="黑体" panose="02010609060101010101" charset="-122"/>
            </a:endParaRPr>
          </a:p>
        </p:txBody>
      </p:sp>
      <p:sp>
        <p:nvSpPr>
          <p:cNvPr id="27" name="MH_SubTitle_1"/>
          <p:cNvSpPr txBox="1">
            <a:spLocks noChangeArrowheads="1"/>
          </p:cNvSpPr>
          <p:nvPr>
            <p:custDataLst>
              <p:tags r:id="rId9"/>
            </p:custDataLst>
          </p:nvPr>
        </p:nvSpPr>
        <p:spPr bwMode="auto">
          <a:xfrm>
            <a:off x="2339975" y="1838325"/>
            <a:ext cx="1720850"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smtClean="0">
                <a:ln>
                  <a:noFill/>
                </a:ln>
                <a:solidFill>
                  <a:srgbClr val="002060"/>
                </a:solidFill>
                <a:effectLst/>
                <a:uLnTx/>
                <a:uFillTx/>
                <a:latin typeface="微软雅黑" panose="020B0503020204020204" charset="-122"/>
                <a:ea typeface="微软雅黑" panose="020B0503020204020204" charset="-122"/>
                <a:cs typeface="+mn-cs"/>
              </a:rPr>
              <a:t>任务</a:t>
            </a:r>
            <a:r>
              <a:rPr kumimoji="0" lang="en-US" altLang="zh-CN" sz="1665" b="0" i="0" u="none" strike="noStrike" kern="1200" cap="none" spc="0" normalizeH="0" baseline="0" noProof="0" dirty="0" smtClean="0">
                <a:ln>
                  <a:noFill/>
                </a:ln>
                <a:solidFill>
                  <a:schemeClr val="accent1">
                    <a:lumMod val="75000"/>
                  </a:schemeClr>
                </a:solidFill>
                <a:effectLst/>
                <a:uLnTx/>
                <a:uFillTx/>
                <a:latin typeface="+mn-lt"/>
                <a:ea typeface="+mn-ea"/>
                <a:cs typeface="+mn-cs"/>
              </a:rPr>
              <a:t> </a:t>
            </a:r>
            <a:endParaRPr kumimoji="0" lang="zh-CN" altLang="en-US" sz="1665" b="0" i="0" u="none" strike="noStrike" kern="1200" cap="none" spc="0" normalizeH="0" baseline="0" noProof="0" dirty="0">
              <a:ln>
                <a:noFill/>
              </a:ln>
              <a:solidFill>
                <a:schemeClr val="accent1">
                  <a:lumMod val="75000"/>
                </a:schemeClr>
              </a:solidFill>
              <a:effectLst/>
              <a:uLnTx/>
              <a:uFillTx/>
              <a:latin typeface="+mn-lt"/>
              <a:ea typeface="+mn-ea"/>
              <a:cs typeface="+mn-cs"/>
            </a:endParaRPr>
          </a:p>
        </p:txBody>
      </p:sp>
      <p:sp>
        <p:nvSpPr>
          <p:cNvPr id="19467" name="MH_SubTitle_2"/>
          <p:cNvSpPr txBox="1"/>
          <p:nvPr>
            <p:custDataLst>
              <p:tags r:id="rId10"/>
            </p:custDataLst>
          </p:nvPr>
        </p:nvSpPr>
        <p:spPr>
          <a:xfrm>
            <a:off x="5545138" y="1849438"/>
            <a:ext cx="1727200" cy="374650"/>
          </a:xfrm>
          <a:prstGeom prst="rect">
            <a:avLst/>
          </a:prstGeom>
          <a:noFill/>
          <a:ln w="9525">
            <a:noFill/>
          </a:ln>
        </p:spPr>
        <p:txBody>
          <a:bodyPr lIns="0" tIns="0" rIns="0" bIns="0" anchor="ctr"/>
          <a:p>
            <a:pPr algn="ctr"/>
            <a:r>
              <a:rPr lang="zh-CN" altLang="en-US" sz="2000" b="1" dirty="0">
                <a:solidFill>
                  <a:srgbClr val="002060"/>
                </a:solidFill>
                <a:latin typeface="微软雅黑" panose="020B0503020204020204" charset="-122"/>
                <a:ea typeface="微软雅黑" panose="020B0503020204020204" charset="-122"/>
              </a:rPr>
              <a:t>目标</a:t>
            </a:r>
            <a:endParaRPr lang="zh-CN" altLang="en-US" sz="2000" b="1" dirty="0">
              <a:solidFill>
                <a:srgbClr val="002060"/>
              </a:solidFill>
              <a:latin typeface="微软雅黑" panose="020B0503020204020204" charset="-122"/>
              <a:ea typeface="微软雅黑" panose="020B050302020402020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MH_PageTitle"/>
          <p:cNvSpPr txBox="1"/>
          <p:nvPr>
            <p:custDataLst>
              <p:tags r:id="rId1"/>
            </p:custDataLst>
          </p:nvPr>
        </p:nvSpPr>
        <p:spPr>
          <a:xfrm>
            <a:off x="395288" y="-63500"/>
            <a:ext cx="8229600" cy="757238"/>
          </a:xfrm>
          <a:prstGeom prst="rect">
            <a:avLst/>
          </a:prstGeom>
          <a:noFill/>
          <a:ln w="9525">
            <a:noFill/>
          </a:ln>
        </p:spPr>
        <p:txBody>
          <a:bodyPr anchor="t"/>
          <a:p>
            <a:pPr algn="ctr"/>
            <a:r>
              <a:rPr lang="zh-CN" altLang="en-US" sz="4000" dirty="0">
                <a:solidFill>
                  <a:schemeClr val="bg1"/>
                </a:solidFill>
                <a:latin typeface="华康俪金黑W8(P)" pitchFamily="34" charset="-122"/>
                <a:ea typeface="华康俪金黑W8(P)" pitchFamily="34" charset="-122"/>
              </a:rPr>
              <a:t>内 容</a:t>
            </a:r>
            <a:endParaRPr lang="zh-CN" altLang="en-US" sz="4000" dirty="0">
              <a:solidFill>
                <a:schemeClr val="bg1"/>
              </a:solidFill>
              <a:latin typeface="华康俪金黑W8(P)" pitchFamily="34" charset="-122"/>
              <a:ea typeface="华康俪金黑W8(P)" pitchFamily="34" charset="-122"/>
            </a:endParaRPr>
          </a:p>
        </p:txBody>
      </p:sp>
      <p:sp>
        <p:nvSpPr>
          <p:cNvPr id="20482" name="文本框 2"/>
          <p:cNvSpPr txBox="1"/>
          <p:nvPr/>
        </p:nvSpPr>
        <p:spPr>
          <a:xfrm>
            <a:off x="611188" y="725488"/>
            <a:ext cx="3240087" cy="585787"/>
          </a:xfrm>
          <a:prstGeom prst="rect">
            <a:avLst/>
          </a:prstGeom>
          <a:noFill/>
          <a:ln w="9525">
            <a:noFill/>
          </a:ln>
        </p:spPr>
        <p:txBody>
          <a:bodyPr anchor="t">
            <a:spAutoFit/>
          </a:bodyPr>
          <a:p>
            <a:pPr algn="just" eaLnBrk="0" hangingPunct="0"/>
            <a:r>
              <a:rPr lang="en-US" altLang="zh-CN" sz="3200" dirty="0">
                <a:solidFill>
                  <a:schemeClr val="bg1"/>
                </a:solidFill>
                <a:latin typeface="华康俪金黑W8(P)" pitchFamily="34" charset="-122"/>
                <a:ea typeface="华康俪金黑W8(P)" pitchFamily="34" charset="-122"/>
              </a:rPr>
              <a:t>04 </a:t>
            </a:r>
            <a:r>
              <a:rPr lang="zh-CN" altLang="en-US" sz="3200" dirty="0">
                <a:solidFill>
                  <a:schemeClr val="bg1"/>
                </a:solidFill>
                <a:latin typeface="华康俪金黑W8(P)" pitchFamily="34" charset="-122"/>
                <a:ea typeface="华康俪金黑W8(P)" pitchFamily="34" charset="-122"/>
              </a:rPr>
              <a:t>监督事项内容</a:t>
            </a:r>
            <a:endParaRPr lang="zh-CN" altLang="en-US" sz="3200" dirty="0">
              <a:solidFill>
                <a:schemeClr val="bg1"/>
              </a:solidFill>
              <a:latin typeface="华康俪金黑W8(P)" pitchFamily="34" charset="-122"/>
              <a:ea typeface="华康俪金黑W8(P)" pitchFamily="34" charset="-122"/>
            </a:endParaRPr>
          </a:p>
        </p:txBody>
      </p:sp>
      <p:cxnSp>
        <p:nvCxnSpPr>
          <p:cNvPr id="13" name="MH_Other_1"/>
          <p:cNvCxnSpPr/>
          <p:nvPr>
            <p:custDataLst>
              <p:tags r:id="rId2"/>
            </p:custDataLst>
          </p:nvPr>
        </p:nvCxnSpPr>
        <p:spPr>
          <a:xfrm>
            <a:off x="1933575" y="2276475"/>
            <a:ext cx="5878513"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0484" name="MH_SubTitle_2"/>
          <p:cNvSpPr txBox="1"/>
          <p:nvPr>
            <p:custDataLst>
              <p:tags r:id="rId3"/>
            </p:custDataLst>
          </p:nvPr>
        </p:nvSpPr>
        <p:spPr>
          <a:xfrm>
            <a:off x="1979613" y="2536825"/>
            <a:ext cx="727075" cy="596900"/>
          </a:xfrm>
          <a:prstGeom prst="rect">
            <a:avLst/>
          </a:prstGeom>
          <a:noFill/>
          <a:ln w="9525">
            <a:noFill/>
          </a:ln>
        </p:spPr>
        <p:txBody>
          <a:bodyPr lIns="0" tIns="0" rIns="0" bIns="0" anchor="ctr"/>
          <a:p>
            <a:r>
              <a:rPr lang="zh-CN" altLang="en-US" sz="2400" b="1" dirty="0">
                <a:solidFill>
                  <a:schemeClr val="bg1"/>
                </a:solidFill>
                <a:latin typeface="华康俪金黑W8(P)" pitchFamily="34" charset="-122"/>
                <a:ea typeface="华康俪金黑W8(P)" pitchFamily="34" charset="-122"/>
              </a:rPr>
              <a:t>二</a:t>
            </a:r>
            <a:endParaRPr lang="en-US" altLang="zh-CN" sz="2400" b="1" dirty="0">
              <a:solidFill>
                <a:schemeClr val="bg1"/>
              </a:solidFill>
              <a:latin typeface="华康俪金黑W8(P)" pitchFamily="34" charset="-122"/>
              <a:ea typeface="华康俪金黑W8(P)" pitchFamily="34" charset="-122"/>
            </a:endParaRPr>
          </a:p>
        </p:txBody>
      </p:sp>
      <p:sp>
        <p:nvSpPr>
          <p:cNvPr id="20485" name="MH_Text_2"/>
          <p:cNvSpPr txBox="1"/>
          <p:nvPr>
            <p:custDataLst>
              <p:tags r:id="rId4"/>
            </p:custDataLst>
          </p:nvPr>
        </p:nvSpPr>
        <p:spPr>
          <a:xfrm>
            <a:off x="2484438" y="2452688"/>
            <a:ext cx="5327650" cy="765175"/>
          </a:xfrm>
          <a:prstGeom prst="rect">
            <a:avLst/>
          </a:prstGeom>
          <a:noFill/>
          <a:ln w="9525">
            <a:noFill/>
          </a:ln>
        </p:spPr>
        <p:txBody>
          <a:bodyPr lIns="0" tIns="0" rIns="0" bIns="0" anchor="ctr"/>
          <a:p>
            <a:pPr algn="just">
              <a:lnSpc>
                <a:spcPts val="2200"/>
              </a:lnSpc>
            </a:pPr>
            <a:r>
              <a:rPr lang="zh-CN" altLang="en-US" sz="1600" b="1" dirty="0">
                <a:latin typeface="微软雅黑" panose="020B0503020204020204" charset="-122"/>
                <a:ea typeface="微软雅黑" panose="020B0503020204020204" charset="-122"/>
              </a:rPr>
              <a:t>维护党中央集中统一领导</a:t>
            </a:r>
            <a:r>
              <a:rPr lang="en-US" altLang="zh-CN" sz="1600" b="1" dirty="0">
                <a:latin typeface="微软雅黑" panose="020B0503020204020204" charset="-122"/>
                <a:ea typeface="微软雅黑" panose="020B0503020204020204" charset="-122"/>
              </a:rPr>
              <a:t>,</a:t>
            </a:r>
            <a:r>
              <a:rPr lang="zh-CN" altLang="en-US" sz="1600" b="1" dirty="0">
                <a:latin typeface="微软雅黑" panose="020B0503020204020204" charset="-122"/>
                <a:ea typeface="微软雅黑" panose="020B0503020204020204" charset="-122"/>
              </a:rPr>
              <a:t>牢固树立政治意识、大局意识、核心意识、看齐意识</a:t>
            </a:r>
            <a:r>
              <a:rPr lang="en-US" altLang="zh-CN" sz="1600" b="1" dirty="0">
                <a:latin typeface="微软雅黑" panose="020B0503020204020204" charset="-122"/>
                <a:ea typeface="微软雅黑" panose="020B0503020204020204" charset="-122"/>
              </a:rPr>
              <a:t>,</a:t>
            </a:r>
            <a:r>
              <a:rPr lang="zh-CN" altLang="en-US" sz="1600" b="1" dirty="0">
                <a:latin typeface="微软雅黑" panose="020B0503020204020204" charset="-122"/>
                <a:ea typeface="微软雅黑" panose="020B0503020204020204" charset="-122"/>
              </a:rPr>
              <a:t>贯彻落实党的理论和路线方针政策</a:t>
            </a:r>
            <a:r>
              <a:rPr lang="en-US" altLang="zh-CN" sz="1600" b="1" dirty="0">
                <a:latin typeface="微软雅黑" panose="020B0503020204020204" charset="-122"/>
                <a:ea typeface="微软雅黑" panose="020B0503020204020204" charset="-122"/>
              </a:rPr>
              <a:t>,</a:t>
            </a:r>
            <a:r>
              <a:rPr lang="zh-CN" altLang="en-US" sz="1600" b="1" dirty="0">
                <a:latin typeface="微软雅黑" panose="020B0503020204020204" charset="-122"/>
                <a:ea typeface="微软雅黑" panose="020B0503020204020204" charset="-122"/>
              </a:rPr>
              <a:t>确保全党令行禁止情况。</a:t>
            </a:r>
            <a:endParaRPr lang="da-DK" altLang="zh-CN" sz="1600" b="1" dirty="0">
              <a:latin typeface="微软雅黑" panose="020B0503020204020204" charset="-122"/>
              <a:ea typeface="微软雅黑" panose="020B0503020204020204" charset="-122"/>
            </a:endParaRPr>
          </a:p>
        </p:txBody>
      </p:sp>
      <p:cxnSp>
        <p:nvCxnSpPr>
          <p:cNvPr id="16" name="MH_Other_3"/>
          <p:cNvCxnSpPr/>
          <p:nvPr>
            <p:custDataLst>
              <p:tags r:id="rId5"/>
            </p:custDataLst>
          </p:nvPr>
        </p:nvCxnSpPr>
        <p:spPr>
          <a:xfrm>
            <a:off x="1933575" y="4297363"/>
            <a:ext cx="5878513"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0487" name="MH_SubTitle_1"/>
          <p:cNvSpPr txBox="1"/>
          <p:nvPr>
            <p:custDataLst>
              <p:tags r:id="rId6"/>
            </p:custDataLst>
          </p:nvPr>
        </p:nvSpPr>
        <p:spPr>
          <a:xfrm>
            <a:off x="1979613" y="1562100"/>
            <a:ext cx="727075" cy="596900"/>
          </a:xfrm>
          <a:prstGeom prst="rect">
            <a:avLst/>
          </a:prstGeom>
          <a:noFill/>
          <a:ln w="9525">
            <a:noFill/>
          </a:ln>
        </p:spPr>
        <p:txBody>
          <a:bodyPr lIns="0" tIns="0" rIns="0" bIns="0" anchor="ctr"/>
          <a:p>
            <a:r>
              <a:rPr lang="zh-CN" altLang="en-US" sz="2400" b="1" dirty="0">
                <a:solidFill>
                  <a:schemeClr val="bg1"/>
                </a:solidFill>
                <a:latin typeface="华康俪金黑W8(P)" pitchFamily="34" charset="-122"/>
                <a:ea typeface="华康俪金黑W8(P)" pitchFamily="34" charset="-122"/>
              </a:rPr>
              <a:t>一</a:t>
            </a:r>
            <a:endParaRPr lang="en-US" altLang="zh-CN" sz="2400" b="1" dirty="0">
              <a:solidFill>
                <a:schemeClr val="bg1"/>
              </a:solidFill>
              <a:latin typeface="华康俪金黑W8(P)" pitchFamily="34" charset="-122"/>
              <a:ea typeface="华康俪金黑W8(P)" pitchFamily="34" charset="-122"/>
            </a:endParaRPr>
          </a:p>
        </p:txBody>
      </p:sp>
      <p:sp>
        <p:nvSpPr>
          <p:cNvPr id="20488" name="MH_Text_1"/>
          <p:cNvSpPr txBox="1"/>
          <p:nvPr>
            <p:custDataLst>
              <p:tags r:id="rId7"/>
            </p:custDataLst>
          </p:nvPr>
        </p:nvSpPr>
        <p:spPr>
          <a:xfrm>
            <a:off x="2484438" y="1658938"/>
            <a:ext cx="5327650" cy="584200"/>
          </a:xfrm>
          <a:prstGeom prst="rect">
            <a:avLst/>
          </a:prstGeom>
          <a:noFill/>
          <a:ln w="9525">
            <a:noFill/>
          </a:ln>
        </p:spPr>
        <p:txBody>
          <a:bodyPr lIns="0" tIns="0" rIns="0" bIns="0" anchor="ctr"/>
          <a:p>
            <a:pPr algn="just">
              <a:lnSpc>
                <a:spcPts val="2200"/>
              </a:lnSpc>
            </a:pPr>
            <a:r>
              <a:rPr lang="zh-CN" altLang="en-US" sz="1600" b="1" dirty="0">
                <a:latin typeface="微软雅黑" panose="020B0503020204020204" charset="-122"/>
                <a:ea typeface="微软雅黑" panose="020B0503020204020204" charset="-122"/>
              </a:rPr>
              <a:t>遵守党章党规</a:t>
            </a:r>
            <a:r>
              <a:rPr lang="en-US" altLang="zh-CN" sz="1600" b="1" dirty="0">
                <a:latin typeface="微软雅黑" panose="020B0503020204020204" charset="-122"/>
                <a:ea typeface="微软雅黑" panose="020B0503020204020204" charset="-122"/>
              </a:rPr>
              <a:t>,</a:t>
            </a:r>
            <a:r>
              <a:rPr lang="zh-CN" altLang="en-US" sz="1600" b="1" dirty="0">
                <a:latin typeface="微软雅黑" panose="020B0503020204020204" charset="-122"/>
                <a:ea typeface="微软雅黑" panose="020B0503020204020204" charset="-122"/>
              </a:rPr>
              <a:t>坚定理想信念</a:t>
            </a:r>
            <a:r>
              <a:rPr lang="en-US" altLang="zh-CN" sz="1600" b="1" dirty="0">
                <a:latin typeface="微软雅黑" panose="020B0503020204020204" charset="-122"/>
                <a:ea typeface="微软雅黑" panose="020B0503020204020204" charset="-122"/>
              </a:rPr>
              <a:t>,</a:t>
            </a:r>
            <a:r>
              <a:rPr lang="zh-CN" altLang="en-US" sz="1600" b="1" dirty="0">
                <a:latin typeface="微软雅黑" panose="020B0503020204020204" charset="-122"/>
                <a:ea typeface="微软雅黑" panose="020B0503020204020204" charset="-122"/>
              </a:rPr>
              <a:t>践行党的宗旨，模范遵守宪法法律情况。</a:t>
            </a:r>
            <a:endParaRPr lang="da-DK" altLang="zh-CN" sz="1400" dirty="0">
              <a:latin typeface="微软雅黑" panose="020B0503020204020204" charset="-122"/>
              <a:ea typeface="微软雅黑" panose="020B0503020204020204" charset="-122"/>
            </a:endParaRPr>
          </a:p>
        </p:txBody>
      </p:sp>
      <p:sp>
        <p:nvSpPr>
          <p:cNvPr id="20489" name="MH_SubTitle_4"/>
          <p:cNvSpPr txBox="1"/>
          <p:nvPr>
            <p:custDataLst>
              <p:tags r:id="rId8"/>
            </p:custDataLst>
          </p:nvPr>
        </p:nvSpPr>
        <p:spPr>
          <a:xfrm>
            <a:off x="1979613" y="4441825"/>
            <a:ext cx="727075" cy="598488"/>
          </a:xfrm>
          <a:prstGeom prst="rect">
            <a:avLst/>
          </a:prstGeom>
          <a:noFill/>
          <a:ln w="9525">
            <a:noFill/>
          </a:ln>
        </p:spPr>
        <p:txBody>
          <a:bodyPr lIns="0" tIns="0" rIns="0" bIns="0" anchor="ctr"/>
          <a:p>
            <a:r>
              <a:rPr lang="zh-CN" altLang="en-US" sz="2400" b="1" dirty="0">
                <a:solidFill>
                  <a:schemeClr val="bg1"/>
                </a:solidFill>
                <a:latin typeface="华康俪金黑W8(P)" pitchFamily="34" charset="-122"/>
                <a:ea typeface="华康俪金黑W8(P)" pitchFamily="34" charset="-122"/>
              </a:rPr>
              <a:t>四</a:t>
            </a:r>
            <a:endParaRPr lang="en-US" altLang="zh-CN" sz="2400" b="1" dirty="0">
              <a:solidFill>
                <a:schemeClr val="bg1"/>
              </a:solidFill>
              <a:latin typeface="华康俪金黑W8(P)" pitchFamily="34" charset="-122"/>
              <a:ea typeface="华康俪金黑W8(P)" pitchFamily="34" charset="-122"/>
            </a:endParaRPr>
          </a:p>
        </p:txBody>
      </p:sp>
      <p:sp>
        <p:nvSpPr>
          <p:cNvPr id="20490" name="MH_Text_4"/>
          <p:cNvSpPr txBox="1"/>
          <p:nvPr>
            <p:custDataLst>
              <p:tags r:id="rId9"/>
            </p:custDataLst>
          </p:nvPr>
        </p:nvSpPr>
        <p:spPr>
          <a:xfrm>
            <a:off x="2484438" y="4403725"/>
            <a:ext cx="5327650" cy="763588"/>
          </a:xfrm>
          <a:prstGeom prst="rect">
            <a:avLst/>
          </a:prstGeom>
          <a:noFill/>
          <a:ln w="9525">
            <a:noFill/>
          </a:ln>
        </p:spPr>
        <p:txBody>
          <a:bodyPr lIns="0" tIns="0" rIns="0" bIns="0" anchor="ctr"/>
          <a:p>
            <a:pPr>
              <a:lnSpc>
                <a:spcPct val="130000"/>
              </a:lnSpc>
            </a:pPr>
            <a:r>
              <a:rPr lang="zh-CN" altLang="en-US" sz="1600" b="1" dirty="0">
                <a:latin typeface="微软雅黑" panose="020B0503020204020204" charset="-122"/>
                <a:ea typeface="微软雅黑" panose="020B0503020204020204" charset="-122"/>
              </a:rPr>
              <a:t>落实全面从严治党责任</a:t>
            </a:r>
            <a:r>
              <a:rPr lang="en-US" altLang="zh-CN" sz="1600" b="1" dirty="0">
                <a:latin typeface="微软雅黑" panose="020B0503020204020204" charset="-122"/>
                <a:ea typeface="微软雅黑" panose="020B0503020204020204" charset="-122"/>
              </a:rPr>
              <a:t>,</a:t>
            </a:r>
            <a:r>
              <a:rPr lang="zh-CN" altLang="en-US" sz="1600" b="1" dirty="0">
                <a:latin typeface="微软雅黑" panose="020B0503020204020204" charset="-122"/>
                <a:ea typeface="微软雅黑" panose="020B0503020204020204" charset="-122"/>
              </a:rPr>
              <a:t>严明党的纪律特别是政治纪律和政治规矩</a:t>
            </a:r>
            <a:r>
              <a:rPr lang="en-US" altLang="zh-CN" sz="1600" b="1" dirty="0">
                <a:latin typeface="微软雅黑" panose="020B0503020204020204" charset="-122"/>
                <a:ea typeface="微软雅黑" panose="020B0503020204020204" charset="-122"/>
              </a:rPr>
              <a:t>,</a:t>
            </a:r>
            <a:r>
              <a:rPr lang="zh-CN" altLang="en-US" sz="1600" b="1" dirty="0">
                <a:latin typeface="微软雅黑" panose="020B0503020204020204" charset="-122"/>
                <a:ea typeface="微软雅黑" panose="020B0503020204020204" charset="-122"/>
              </a:rPr>
              <a:t>推进党风廉政建设和反腐败工作情况。</a:t>
            </a:r>
            <a:endParaRPr lang="da-DK" altLang="zh-CN" sz="1600" b="1" dirty="0">
              <a:latin typeface="微软雅黑" panose="020B0503020204020204" charset="-122"/>
              <a:ea typeface="微软雅黑" panose="020B0503020204020204" charset="-122"/>
            </a:endParaRPr>
          </a:p>
        </p:txBody>
      </p:sp>
      <p:sp>
        <p:nvSpPr>
          <p:cNvPr id="20491" name="MH_SubTitle_3"/>
          <p:cNvSpPr txBox="1"/>
          <p:nvPr>
            <p:custDataLst>
              <p:tags r:id="rId10"/>
            </p:custDataLst>
          </p:nvPr>
        </p:nvSpPr>
        <p:spPr>
          <a:xfrm>
            <a:off x="1979613" y="3511550"/>
            <a:ext cx="727075" cy="598488"/>
          </a:xfrm>
          <a:prstGeom prst="rect">
            <a:avLst/>
          </a:prstGeom>
          <a:noFill/>
          <a:ln w="9525">
            <a:noFill/>
          </a:ln>
        </p:spPr>
        <p:txBody>
          <a:bodyPr lIns="0" tIns="0" rIns="0" bIns="0" anchor="ctr"/>
          <a:p>
            <a:r>
              <a:rPr lang="zh-CN" altLang="en-US" sz="2400" b="1" dirty="0">
                <a:solidFill>
                  <a:schemeClr val="bg1"/>
                </a:solidFill>
                <a:latin typeface="华康俪金黑W8(P)" pitchFamily="34" charset="-122"/>
                <a:ea typeface="华康俪金黑W8(P)" pitchFamily="34" charset="-122"/>
              </a:rPr>
              <a:t>三</a:t>
            </a:r>
            <a:endParaRPr lang="en-US" altLang="zh-CN" sz="2400" b="1" dirty="0">
              <a:solidFill>
                <a:schemeClr val="bg1"/>
              </a:solidFill>
              <a:latin typeface="华康俪金黑W8(P)" pitchFamily="34" charset="-122"/>
              <a:ea typeface="华康俪金黑W8(P)" pitchFamily="34" charset="-122"/>
            </a:endParaRPr>
          </a:p>
        </p:txBody>
      </p:sp>
      <p:sp>
        <p:nvSpPr>
          <p:cNvPr id="20492" name="MH_Text_3"/>
          <p:cNvSpPr txBox="1"/>
          <p:nvPr>
            <p:custDataLst>
              <p:tags r:id="rId11"/>
            </p:custDataLst>
          </p:nvPr>
        </p:nvSpPr>
        <p:spPr>
          <a:xfrm>
            <a:off x="2484438" y="3427413"/>
            <a:ext cx="5327650" cy="765175"/>
          </a:xfrm>
          <a:prstGeom prst="rect">
            <a:avLst/>
          </a:prstGeom>
          <a:noFill/>
          <a:ln w="9525">
            <a:noFill/>
          </a:ln>
        </p:spPr>
        <p:txBody>
          <a:bodyPr lIns="0" tIns="0" rIns="0" bIns="0" anchor="ctr"/>
          <a:p>
            <a:pPr algn="just">
              <a:lnSpc>
                <a:spcPts val="2200"/>
              </a:lnSpc>
            </a:pPr>
            <a:r>
              <a:rPr lang="zh-CN" altLang="en-US" sz="1600" b="1" dirty="0">
                <a:latin typeface="微软雅黑" panose="020B0503020204020204" charset="-122"/>
                <a:ea typeface="微软雅黑" panose="020B0503020204020204" charset="-122"/>
              </a:rPr>
              <a:t>坚持民主集中制</a:t>
            </a:r>
            <a:r>
              <a:rPr lang="en-US" altLang="zh-CN" sz="1600" b="1" dirty="0">
                <a:latin typeface="微软雅黑" panose="020B0503020204020204" charset="-122"/>
                <a:ea typeface="微软雅黑" panose="020B0503020204020204" charset="-122"/>
              </a:rPr>
              <a:t>,</a:t>
            </a:r>
            <a:r>
              <a:rPr lang="zh-CN" altLang="en-US" sz="1600" b="1" dirty="0">
                <a:latin typeface="微软雅黑" panose="020B0503020204020204" charset="-122"/>
                <a:ea typeface="微软雅黑" panose="020B0503020204020204" charset="-122"/>
              </a:rPr>
              <a:t>严肃党内政治生活</a:t>
            </a:r>
            <a:r>
              <a:rPr lang="en-US" altLang="zh-CN" sz="1600" b="1" dirty="0">
                <a:latin typeface="微软雅黑" panose="020B0503020204020204" charset="-122"/>
                <a:ea typeface="微软雅黑" panose="020B0503020204020204" charset="-122"/>
              </a:rPr>
              <a:t>,</a:t>
            </a:r>
            <a:r>
              <a:rPr lang="zh-CN" altLang="en-US" sz="1600" b="1" dirty="0">
                <a:latin typeface="微软雅黑" panose="020B0503020204020204" charset="-122"/>
                <a:ea typeface="微软雅黑" panose="020B0503020204020204" charset="-122"/>
              </a:rPr>
              <a:t>贯彻党员个人服从党的组织</a:t>
            </a:r>
            <a:r>
              <a:rPr lang="en-US" altLang="zh-CN" sz="1600" b="1" dirty="0">
                <a:latin typeface="微软雅黑" panose="020B0503020204020204" charset="-122"/>
                <a:ea typeface="微软雅黑" panose="020B0503020204020204" charset="-122"/>
              </a:rPr>
              <a:t>,</a:t>
            </a:r>
            <a:r>
              <a:rPr lang="zh-CN" altLang="en-US" sz="1600" b="1" dirty="0">
                <a:latin typeface="微软雅黑" panose="020B0503020204020204" charset="-122"/>
                <a:ea typeface="微软雅黑" panose="020B0503020204020204" charset="-122"/>
              </a:rPr>
              <a:t>少数服从多数</a:t>
            </a:r>
            <a:r>
              <a:rPr lang="en-US" altLang="zh-CN" sz="1600" b="1" dirty="0">
                <a:latin typeface="微软雅黑" panose="020B0503020204020204" charset="-122"/>
                <a:ea typeface="微软雅黑" panose="020B0503020204020204" charset="-122"/>
              </a:rPr>
              <a:t>,</a:t>
            </a:r>
            <a:r>
              <a:rPr lang="zh-CN" altLang="en-US" sz="1600" b="1" dirty="0">
                <a:latin typeface="微软雅黑" panose="020B0503020204020204" charset="-122"/>
                <a:ea typeface="微软雅黑" panose="020B0503020204020204" charset="-122"/>
              </a:rPr>
              <a:t>下级组织服从上级组织</a:t>
            </a:r>
            <a:r>
              <a:rPr lang="en-US" altLang="zh-CN" sz="1600" b="1" dirty="0">
                <a:latin typeface="微软雅黑" panose="020B0503020204020204" charset="-122"/>
                <a:ea typeface="微软雅黑" panose="020B0503020204020204" charset="-122"/>
              </a:rPr>
              <a:t>,</a:t>
            </a:r>
            <a:r>
              <a:rPr lang="zh-CN" altLang="en-US" sz="1600" b="1" dirty="0">
                <a:latin typeface="微软雅黑" panose="020B0503020204020204" charset="-122"/>
                <a:ea typeface="微软雅黑" panose="020B0503020204020204" charset="-122"/>
              </a:rPr>
              <a:t>全党各个组织和全体党员服从党的全国代表大会和中央委员会原则情况。</a:t>
            </a:r>
            <a:endParaRPr lang="da-DK" altLang="zh-CN" sz="1600" b="1" dirty="0">
              <a:latin typeface="微软雅黑" panose="020B0503020204020204" charset="-122"/>
              <a:ea typeface="微软雅黑" panose="020B0503020204020204" charset="-122"/>
            </a:endParaRPr>
          </a:p>
        </p:txBody>
      </p:sp>
      <p:cxnSp>
        <p:nvCxnSpPr>
          <p:cNvPr id="32" name="MH_Other_7"/>
          <p:cNvCxnSpPr/>
          <p:nvPr>
            <p:custDataLst>
              <p:tags r:id="rId12"/>
            </p:custDataLst>
          </p:nvPr>
        </p:nvCxnSpPr>
        <p:spPr>
          <a:xfrm>
            <a:off x="1933575" y="3289300"/>
            <a:ext cx="5878513"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MH_PageTitle"/>
          <p:cNvSpPr txBox="1"/>
          <p:nvPr>
            <p:custDataLst>
              <p:tags r:id="rId1"/>
            </p:custDataLst>
          </p:nvPr>
        </p:nvSpPr>
        <p:spPr>
          <a:xfrm>
            <a:off x="395288" y="-63500"/>
            <a:ext cx="8229600" cy="757238"/>
          </a:xfrm>
          <a:prstGeom prst="rect">
            <a:avLst/>
          </a:prstGeom>
          <a:noFill/>
          <a:ln w="9525">
            <a:noFill/>
          </a:ln>
        </p:spPr>
        <p:txBody>
          <a:bodyPr anchor="t"/>
          <a:p>
            <a:pPr algn="ctr"/>
            <a:r>
              <a:rPr lang="zh-CN" altLang="en-US" sz="4000" dirty="0">
                <a:solidFill>
                  <a:schemeClr val="bg1"/>
                </a:solidFill>
                <a:latin typeface="华康俪金黑W8(P)" pitchFamily="34" charset="-122"/>
                <a:ea typeface="华康俪金黑W8(P)" pitchFamily="34" charset="-122"/>
              </a:rPr>
              <a:t>内 容</a:t>
            </a:r>
            <a:endParaRPr lang="zh-CN" altLang="en-US" sz="4000" dirty="0">
              <a:solidFill>
                <a:schemeClr val="bg1"/>
              </a:solidFill>
              <a:latin typeface="华康俪金黑W8(P)" pitchFamily="34" charset="-122"/>
              <a:ea typeface="华康俪金黑W8(P)" pitchFamily="34" charset="-122"/>
            </a:endParaRPr>
          </a:p>
        </p:txBody>
      </p:sp>
      <p:sp>
        <p:nvSpPr>
          <p:cNvPr id="21506" name="文本框 2"/>
          <p:cNvSpPr txBox="1"/>
          <p:nvPr/>
        </p:nvSpPr>
        <p:spPr>
          <a:xfrm>
            <a:off x="611188" y="725488"/>
            <a:ext cx="3240087" cy="585787"/>
          </a:xfrm>
          <a:prstGeom prst="rect">
            <a:avLst/>
          </a:prstGeom>
          <a:noFill/>
          <a:ln w="9525">
            <a:noFill/>
          </a:ln>
        </p:spPr>
        <p:txBody>
          <a:bodyPr anchor="t">
            <a:spAutoFit/>
          </a:bodyPr>
          <a:p>
            <a:pPr algn="just" eaLnBrk="0" hangingPunct="0"/>
            <a:r>
              <a:rPr lang="en-US" altLang="zh-CN" sz="3200" dirty="0">
                <a:solidFill>
                  <a:schemeClr val="bg1"/>
                </a:solidFill>
                <a:latin typeface="华康俪金黑W8(P)" pitchFamily="34" charset="-122"/>
                <a:ea typeface="华康俪金黑W8(P)" pitchFamily="34" charset="-122"/>
              </a:rPr>
              <a:t>04 </a:t>
            </a:r>
            <a:r>
              <a:rPr lang="zh-CN" altLang="en-US" sz="3200" dirty="0">
                <a:solidFill>
                  <a:schemeClr val="bg1"/>
                </a:solidFill>
                <a:latin typeface="华康俪金黑W8(P)" pitchFamily="34" charset="-122"/>
                <a:ea typeface="华康俪金黑W8(P)" pitchFamily="34" charset="-122"/>
              </a:rPr>
              <a:t>监督事项内容</a:t>
            </a:r>
            <a:endParaRPr lang="zh-CN" altLang="en-US" sz="3200" dirty="0">
              <a:solidFill>
                <a:schemeClr val="bg1"/>
              </a:solidFill>
              <a:latin typeface="华康俪金黑W8(P)" pitchFamily="34" charset="-122"/>
              <a:ea typeface="华康俪金黑W8(P)" pitchFamily="34" charset="-122"/>
            </a:endParaRPr>
          </a:p>
        </p:txBody>
      </p:sp>
      <p:cxnSp>
        <p:nvCxnSpPr>
          <p:cNvPr id="13" name="MH_Other_1"/>
          <p:cNvCxnSpPr/>
          <p:nvPr>
            <p:custDataLst>
              <p:tags r:id="rId2"/>
            </p:custDataLst>
          </p:nvPr>
        </p:nvCxnSpPr>
        <p:spPr>
          <a:xfrm>
            <a:off x="1933575" y="2347913"/>
            <a:ext cx="5878513"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1508" name="MH_SubTitle_2"/>
          <p:cNvSpPr txBox="1"/>
          <p:nvPr>
            <p:custDataLst>
              <p:tags r:id="rId3"/>
            </p:custDataLst>
          </p:nvPr>
        </p:nvSpPr>
        <p:spPr>
          <a:xfrm>
            <a:off x="1979613" y="2608263"/>
            <a:ext cx="727075" cy="598487"/>
          </a:xfrm>
          <a:prstGeom prst="rect">
            <a:avLst/>
          </a:prstGeom>
          <a:noFill/>
          <a:ln w="9525">
            <a:noFill/>
          </a:ln>
        </p:spPr>
        <p:txBody>
          <a:bodyPr lIns="0" tIns="0" rIns="0" bIns="0" anchor="ctr"/>
          <a:p>
            <a:r>
              <a:rPr lang="zh-CN" altLang="en-US" sz="2400" b="1" dirty="0">
                <a:solidFill>
                  <a:schemeClr val="bg1"/>
                </a:solidFill>
                <a:latin typeface="华康俪金黑W8(P)" pitchFamily="34" charset="-122"/>
                <a:ea typeface="华康俪金黑W8(P)" pitchFamily="34" charset="-122"/>
              </a:rPr>
              <a:t>六</a:t>
            </a:r>
            <a:endParaRPr lang="en-US" altLang="zh-CN" sz="2400" b="1" dirty="0">
              <a:solidFill>
                <a:schemeClr val="bg1"/>
              </a:solidFill>
              <a:latin typeface="华康俪金黑W8(P)" pitchFamily="34" charset="-122"/>
              <a:ea typeface="华康俪金黑W8(P)" pitchFamily="34" charset="-122"/>
            </a:endParaRPr>
          </a:p>
        </p:txBody>
      </p:sp>
      <p:sp>
        <p:nvSpPr>
          <p:cNvPr id="21509" name="MH_Text_2"/>
          <p:cNvSpPr txBox="1"/>
          <p:nvPr>
            <p:custDataLst>
              <p:tags r:id="rId4"/>
            </p:custDataLst>
          </p:nvPr>
        </p:nvSpPr>
        <p:spPr>
          <a:xfrm>
            <a:off x="2484438" y="2608263"/>
            <a:ext cx="5327650" cy="681037"/>
          </a:xfrm>
          <a:prstGeom prst="rect">
            <a:avLst/>
          </a:prstGeom>
          <a:noFill/>
          <a:ln w="9525">
            <a:noFill/>
          </a:ln>
        </p:spPr>
        <p:txBody>
          <a:bodyPr lIns="0" tIns="0" rIns="0" bIns="0" anchor="ctr"/>
          <a:p>
            <a:pPr algn="just">
              <a:lnSpc>
                <a:spcPts val="2200"/>
              </a:lnSpc>
            </a:pPr>
            <a:r>
              <a:rPr lang="zh-CN" altLang="en-US" sz="1600" b="1" dirty="0">
                <a:latin typeface="微软雅黑" panose="020B0503020204020204" charset="-122"/>
                <a:ea typeface="微软雅黑" panose="020B0503020204020204" charset="-122"/>
              </a:rPr>
              <a:t>坚持党的干部标准</a:t>
            </a:r>
            <a:r>
              <a:rPr lang="en-US" altLang="zh-CN" sz="1600" b="1" dirty="0">
                <a:latin typeface="微软雅黑" panose="020B0503020204020204" charset="-122"/>
                <a:ea typeface="微软雅黑" panose="020B0503020204020204" charset="-122"/>
              </a:rPr>
              <a:t>,</a:t>
            </a:r>
            <a:r>
              <a:rPr lang="zh-CN" altLang="en-US" sz="1600" b="1" dirty="0">
                <a:latin typeface="微软雅黑" panose="020B0503020204020204" charset="-122"/>
                <a:ea typeface="微软雅黑" panose="020B0503020204020204" charset="-122"/>
              </a:rPr>
              <a:t>树立正确选人用人导向</a:t>
            </a:r>
            <a:r>
              <a:rPr lang="en-US" altLang="zh-CN" sz="1600" b="1" dirty="0">
                <a:latin typeface="微软雅黑" panose="020B0503020204020204" charset="-122"/>
                <a:ea typeface="微软雅黑" panose="020B0503020204020204" charset="-122"/>
              </a:rPr>
              <a:t>,</a:t>
            </a:r>
            <a:r>
              <a:rPr lang="zh-CN" altLang="en-US" sz="1600" b="1" dirty="0">
                <a:latin typeface="微软雅黑" panose="020B0503020204020204" charset="-122"/>
                <a:ea typeface="微软雅黑" panose="020B0503020204020204" charset="-122"/>
              </a:rPr>
              <a:t>执行干部选拔任用工作规定情况。</a:t>
            </a:r>
            <a:endParaRPr lang="da-DK" altLang="zh-CN" sz="1600" b="1" dirty="0">
              <a:latin typeface="微软雅黑" panose="020B0503020204020204" charset="-122"/>
              <a:ea typeface="微软雅黑" panose="020B0503020204020204" charset="-122"/>
            </a:endParaRPr>
          </a:p>
        </p:txBody>
      </p:sp>
      <p:cxnSp>
        <p:nvCxnSpPr>
          <p:cNvPr id="16" name="MH_Other_3"/>
          <p:cNvCxnSpPr/>
          <p:nvPr>
            <p:custDataLst>
              <p:tags r:id="rId5"/>
            </p:custDataLst>
          </p:nvPr>
        </p:nvCxnSpPr>
        <p:spPr>
          <a:xfrm>
            <a:off x="1933575" y="4148138"/>
            <a:ext cx="5878513"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1511" name="MH_SubTitle_1"/>
          <p:cNvSpPr txBox="1"/>
          <p:nvPr>
            <p:custDataLst>
              <p:tags r:id="rId6"/>
            </p:custDataLst>
          </p:nvPr>
        </p:nvSpPr>
        <p:spPr>
          <a:xfrm>
            <a:off x="1979613" y="1633538"/>
            <a:ext cx="727075" cy="598487"/>
          </a:xfrm>
          <a:prstGeom prst="rect">
            <a:avLst/>
          </a:prstGeom>
          <a:noFill/>
          <a:ln w="9525">
            <a:noFill/>
          </a:ln>
        </p:spPr>
        <p:txBody>
          <a:bodyPr lIns="0" tIns="0" rIns="0" bIns="0" anchor="ctr"/>
          <a:p>
            <a:r>
              <a:rPr lang="zh-CN" altLang="en-US" sz="2400" b="1" dirty="0">
                <a:solidFill>
                  <a:schemeClr val="bg1"/>
                </a:solidFill>
                <a:latin typeface="华康俪金黑W8(P)" pitchFamily="34" charset="-122"/>
                <a:ea typeface="华康俪金黑W8(P)" pitchFamily="34" charset="-122"/>
              </a:rPr>
              <a:t>五</a:t>
            </a:r>
            <a:endParaRPr lang="en-US" altLang="zh-CN" sz="2400" b="1" dirty="0">
              <a:solidFill>
                <a:schemeClr val="bg1"/>
              </a:solidFill>
              <a:latin typeface="华康俪金黑W8(P)" pitchFamily="34" charset="-122"/>
              <a:ea typeface="华康俪金黑W8(P)" pitchFamily="34" charset="-122"/>
            </a:endParaRPr>
          </a:p>
        </p:txBody>
      </p:sp>
      <p:sp>
        <p:nvSpPr>
          <p:cNvPr id="21512" name="MH_Text_1"/>
          <p:cNvSpPr txBox="1"/>
          <p:nvPr>
            <p:custDataLst>
              <p:tags r:id="rId7"/>
            </p:custDataLst>
          </p:nvPr>
        </p:nvSpPr>
        <p:spPr>
          <a:xfrm>
            <a:off x="2484438" y="1665288"/>
            <a:ext cx="5327650" cy="649287"/>
          </a:xfrm>
          <a:prstGeom prst="rect">
            <a:avLst/>
          </a:prstGeom>
          <a:noFill/>
          <a:ln w="9525">
            <a:noFill/>
          </a:ln>
        </p:spPr>
        <p:txBody>
          <a:bodyPr lIns="0" tIns="0" rIns="0" bIns="0" anchor="ctr"/>
          <a:p>
            <a:pPr algn="just">
              <a:lnSpc>
                <a:spcPts val="2200"/>
              </a:lnSpc>
            </a:pPr>
            <a:r>
              <a:rPr lang="zh-CN" altLang="en-US" sz="1600" b="1" dirty="0">
                <a:latin typeface="微软雅黑" panose="020B0503020204020204" charset="-122"/>
                <a:ea typeface="微软雅黑" panose="020B0503020204020204" charset="-122"/>
              </a:rPr>
              <a:t>落实中央八项规定精神</a:t>
            </a:r>
            <a:r>
              <a:rPr lang="en-US" altLang="zh-CN" sz="1600" b="1" dirty="0">
                <a:latin typeface="微软雅黑" panose="020B0503020204020204" charset="-122"/>
                <a:ea typeface="微软雅黑" panose="020B0503020204020204" charset="-122"/>
              </a:rPr>
              <a:t>,</a:t>
            </a:r>
            <a:r>
              <a:rPr lang="zh-CN" altLang="en-US" sz="1600" b="1" dirty="0">
                <a:latin typeface="微软雅黑" panose="020B0503020204020204" charset="-122"/>
                <a:ea typeface="微软雅黑" panose="020B0503020204020204" charset="-122"/>
              </a:rPr>
              <a:t>加强作风建设</a:t>
            </a:r>
            <a:r>
              <a:rPr lang="en-US" altLang="zh-CN" sz="1600" b="1" dirty="0">
                <a:latin typeface="微软雅黑" panose="020B0503020204020204" charset="-122"/>
                <a:ea typeface="微软雅黑" panose="020B0503020204020204" charset="-122"/>
              </a:rPr>
              <a:t>,</a:t>
            </a:r>
            <a:r>
              <a:rPr lang="zh-CN" altLang="en-US" sz="1600" b="1" dirty="0">
                <a:latin typeface="微软雅黑" panose="020B0503020204020204" charset="-122"/>
                <a:ea typeface="微软雅黑" panose="020B0503020204020204" charset="-122"/>
              </a:rPr>
              <a:t>密切联系群众</a:t>
            </a:r>
            <a:r>
              <a:rPr lang="en-US" altLang="zh-CN" sz="1600" b="1" dirty="0">
                <a:latin typeface="微软雅黑" panose="020B0503020204020204" charset="-122"/>
                <a:ea typeface="微软雅黑" panose="020B0503020204020204" charset="-122"/>
              </a:rPr>
              <a:t>,</a:t>
            </a:r>
            <a:r>
              <a:rPr lang="zh-CN" altLang="en-US" sz="1600" b="1" dirty="0">
                <a:latin typeface="微软雅黑" panose="020B0503020204020204" charset="-122"/>
                <a:ea typeface="微软雅黑" panose="020B0503020204020204" charset="-122"/>
              </a:rPr>
              <a:t>巩固党的执政基础情况。</a:t>
            </a:r>
            <a:endParaRPr lang="da-DK" altLang="zh-CN" sz="1600" b="1" dirty="0">
              <a:latin typeface="微软雅黑" panose="020B0503020204020204" charset="-122"/>
              <a:ea typeface="微软雅黑" panose="020B0503020204020204" charset="-122"/>
            </a:endParaRPr>
          </a:p>
        </p:txBody>
      </p:sp>
      <p:sp>
        <p:nvSpPr>
          <p:cNvPr id="21513" name="MH_SubTitle_4"/>
          <p:cNvSpPr txBox="1"/>
          <p:nvPr>
            <p:custDataLst>
              <p:tags r:id="rId8"/>
            </p:custDataLst>
          </p:nvPr>
        </p:nvSpPr>
        <p:spPr>
          <a:xfrm>
            <a:off x="1979613" y="4297363"/>
            <a:ext cx="727075" cy="598487"/>
          </a:xfrm>
          <a:prstGeom prst="rect">
            <a:avLst/>
          </a:prstGeom>
          <a:noFill/>
          <a:ln w="9525">
            <a:noFill/>
          </a:ln>
        </p:spPr>
        <p:txBody>
          <a:bodyPr lIns="0" tIns="0" rIns="0" bIns="0" anchor="ctr"/>
          <a:p>
            <a:r>
              <a:rPr lang="zh-CN" altLang="en-US" sz="2400" b="1" dirty="0">
                <a:solidFill>
                  <a:schemeClr val="bg1"/>
                </a:solidFill>
                <a:latin typeface="华康俪金黑W8(P)" pitchFamily="34" charset="-122"/>
                <a:ea typeface="华康俪金黑W8(P)" pitchFamily="34" charset="-122"/>
              </a:rPr>
              <a:t>八</a:t>
            </a:r>
            <a:endParaRPr lang="en-US" altLang="zh-CN" sz="2400" b="1" dirty="0">
              <a:solidFill>
                <a:schemeClr val="bg1"/>
              </a:solidFill>
              <a:latin typeface="华康俪金黑W8(P)" pitchFamily="34" charset="-122"/>
              <a:ea typeface="华康俪金黑W8(P)" pitchFamily="34" charset="-122"/>
            </a:endParaRPr>
          </a:p>
        </p:txBody>
      </p:sp>
      <p:sp>
        <p:nvSpPr>
          <p:cNvPr id="21514" name="MH_Text_4"/>
          <p:cNvSpPr txBox="1"/>
          <p:nvPr>
            <p:custDataLst>
              <p:tags r:id="rId9"/>
            </p:custDataLst>
          </p:nvPr>
        </p:nvSpPr>
        <p:spPr>
          <a:xfrm>
            <a:off x="2484438" y="4370388"/>
            <a:ext cx="5327650" cy="596900"/>
          </a:xfrm>
          <a:prstGeom prst="rect">
            <a:avLst/>
          </a:prstGeom>
          <a:noFill/>
          <a:ln w="9525">
            <a:noFill/>
          </a:ln>
        </p:spPr>
        <p:txBody>
          <a:bodyPr lIns="0" tIns="0" rIns="0" bIns="0" anchor="ctr"/>
          <a:p>
            <a:pPr>
              <a:lnSpc>
                <a:spcPct val="130000"/>
              </a:lnSpc>
            </a:pPr>
            <a:r>
              <a:rPr lang="zh-CN" altLang="en-US" sz="1600" b="1" dirty="0">
                <a:latin typeface="微软雅黑" panose="020B0503020204020204" charset="-122"/>
                <a:ea typeface="微软雅黑" panose="020B0503020204020204" charset="-122"/>
              </a:rPr>
              <a:t>完成党中央和上级党组织部署的任务情况。</a:t>
            </a:r>
            <a:endParaRPr lang="da-DK" altLang="zh-CN" sz="1600" b="1" dirty="0">
              <a:latin typeface="微软雅黑" panose="020B0503020204020204" charset="-122"/>
              <a:ea typeface="微软雅黑" panose="020B0503020204020204" charset="-122"/>
            </a:endParaRPr>
          </a:p>
        </p:txBody>
      </p:sp>
      <p:sp>
        <p:nvSpPr>
          <p:cNvPr id="21515" name="MH_SubTitle_3"/>
          <p:cNvSpPr txBox="1"/>
          <p:nvPr>
            <p:custDataLst>
              <p:tags r:id="rId10"/>
            </p:custDataLst>
          </p:nvPr>
        </p:nvSpPr>
        <p:spPr>
          <a:xfrm>
            <a:off x="1979613" y="3482975"/>
            <a:ext cx="727075" cy="598488"/>
          </a:xfrm>
          <a:prstGeom prst="rect">
            <a:avLst/>
          </a:prstGeom>
          <a:noFill/>
          <a:ln w="9525">
            <a:noFill/>
          </a:ln>
        </p:spPr>
        <p:txBody>
          <a:bodyPr lIns="0" tIns="0" rIns="0" bIns="0" anchor="ctr"/>
          <a:p>
            <a:r>
              <a:rPr lang="zh-CN" altLang="en-US" sz="2400" b="1" dirty="0">
                <a:solidFill>
                  <a:schemeClr val="bg1"/>
                </a:solidFill>
                <a:latin typeface="华康俪金黑W8(P)" pitchFamily="34" charset="-122"/>
                <a:ea typeface="华康俪金黑W8(P)" pitchFamily="34" charset="-122"/>
              </a:rPr>
              <a:t>七</a:t>
            </a:r>
            <a:endParaRPr lang="en-US" altLang="zh-CN" sz="2400" b="1" dirty="0">
              <a:solidFill>
                <a:schemeClr val="bg1"/>
              </a:solidFill>
              <a:latin typeface="华康俪金黑W8(P)" pitchFamily="34" charset="-122"/>
              <a:ea typeface="华康俪金黑W8(P)" pitchFamily="34" charset="-122"/>
            </a:endParaRPr>
          </a:p>
        </p:txBody>
      </p:sp>
      <p:sp>
        <p:nvSpPr>
          <p:cNvPr id="21516" name="MH_Text_3"/>
          <p:cNvSpPr txBox="1"/>
          <p:nvPr>
            <p:custDataLst>
              <p:tags r:id="rId11"/>
            </p:custDataLst>
          </p:nvPr>
        </p:nvSpPr>
        <p:spPr>
          <a:xfrm>
            <a:off x="2484438" y="3643313"/>
            <a:ext cx="5327650" cy="471487"/>
          </a:xfrm>
          <a:prstGeom prst="rect">
            <a:avLst/>
          </a:prstGeom>
          <a:noFill/>
          <a:ln w="9525">
            <a:noFill/>
          </a:ln>
        </p:spPr>
        <p:txBody>
          <a:bodyPr lIns="0" tIns="0" rIns="0" bIns="0" anchor="ctr"/>
          <a:p>
            <a:pPr algn="just">
              <a:lnSpc>
                <a:spcPts val="2200"/>
              </a:lnSpc>
            </a:pPr>
            <a:r>
              <a:rPr lang="zh-CN" altLang="en-US" sz="1600" b="1" dirty="0">
                <a:latin typeface="微软雅黑" panose="020B0503020204020204" charset="-122"/>
                <a:ea typeface="微软雅黑" panose="020B0503020204020204" charset="-122"/>
              </a:rPr>
              <a:t>廉洁自律、秉公用权情况。</a:t>
            </a:r>
            <a:endParaRPr lang="da-DK" altLang="zh-CN" sz="1600" b="1" dirty="0">
              <a:latin typeface="微软雅黑" panose="020B0503020204020204" charset="-122"/>
              <a:ea typeface="微软雅黑" panose="020B0503020204020204" charset="-122"/>
            </a:endParaRPr>
          </a:p>
        </p:txBody>
      </p:sp>
      <p:cxnSp>
        <p:nvCxnSpPr>
          <p:cNvPr id="32" name="MH_Other_7"/>
          <p:cNvCxnSpPr/>
          <p:nvPr>
            <p:custDataLst>
              <p:tags r:id="rId12"/>
            </p:custDataLst>
          </p:nvPr>
        </p:nvCxnSpPr>
        <p:spPr>
          <a:xfrm>
            <a:off x="1933575" y="3289300"/>
            <a:ext cx="5878513"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MH_PageTitle"/>
          <p:cNvSpPr txBox="1"/>
          <p:nvPr>
            <p:custDataLst>
              <p:tags r:id="rId1"/>
            </p:custDataLst>
          </p:nvPr>
        </p:nvSpPr>
        <p:spPr>
          <a:xfrm>
            <a:off x="395288" y="-63500"/>
            <a:ext cx="8229600" cy="757238"/>
          </a:xfrm>
          <a:prstGeom prst="rect">
            <a:avLst/>
          </a:prstGeom>
          <a:noFill/>
          <a:ln w="9525">
            <a:noFill/>
          </a:ln>
        </p:spPr>
        <p:txBody>
          <a:bodyPr anchor="t"/>
          <a:p>
            <a:pPr algn="ctr"/>
            <a:r>
              <a:rPr lang="zh-CN" altLang="en-US" sz="4000" dirty="0">
                <a:solidFill>
                  <a:schemeClr val="bg1"/>
                </a:solidFill>
                <a:latin typeface="华康俪金黑W8(P)" pitchFamily="34" charset="-122"/>
                <a:ea typeface="华康俪金黑W8(P)" pitchFamily="34" charset="-122"/>
              </a:rPr>
              <a:t>内 容</a:t>
            </a:r>
            <a:endParaRPr lang="zh-CN" altLang="en-US" sz="4000" dirty="0">
              <a:solidFill>
                <a:schemeClr val="bg1"/>
              </a:solidFill>
              <a:latin typeface="华康俪金黑W8(P)" pitchFamily="34" charset="-122"/>
              <a:ea typeface="华康俪金黑W8(P)" pitchFamily="34" charset="-122"/>
            </a:endParaRPr>
          </a:p>
        </p:txBody>
      </p:sp>
      <p:sp>
        <p:nvSpPr>
          <p:cNvPr id="22530" name="文本框 2"/>
          <p:cNvSpPr txBox="1"/>
          <p:nvPr/>
        </p:nvSpPr>
        <p:spPr>
          <a:xfrm>
            <a:off x="611188" y="725488"/>
            <a:ext cx="3313112" cy="585787"/>
          </a:xfrm>
          <a:prstGeom prst="rect">
            <a:avLst/>
          </a:prstGeom>
          <a:noFill/>
          <a:ln w="9525">
            <a:noFill/>
          </a:ln>
        </p:spPr>
        <p:txBody>
          <a:bodyPr anchor="t">
            <a:spAutoFit/>
          </a:bodyPr>
          <a:p>
            <a:pPr algn="just" eaLnBrk="0" hangingPunct="0"/>
            <a:r>
              <a:rPr lang="en-US" altLang="zh-CN" sz="3200" dirty="0">
                <a:solidFill>
                  <a:schemeClr val="bg1"/>
                </a:solidFill>
                <a:latin typeface="华康俪金黑W8(P)" pitchFamily="34" charset="-122"/>
                <a:ea typeface="华康俪金黑W8(P)" pitchFamily="34" charset="-122"/>
              </a:rPr>
              <a:t>05 </a:t>
            </a:r>
            <a:r>
              <a:rPr lang="zh-CN" altLang="en-US" sz="3200" dirty="0">
                <a:solidFill>
                  <a:schemeClr val="bg1"/>
                </a:solidFill>
                <a:latin typeface="华康俪金黑W8(P)" pitchFamily="34" charset="-122"/>
                <a:ea typeface="华康俪金黑W8(P)" pitchFamily="34" charset="-122"/>
              </a:rPr>
              <a:t>监督重点对象</a:t>
            </a:r>
            <a:endParaRPr lang="zh-CN" altLang="en-US" sz="3200" dirty="0">
              <a:solidFill>
                <a:schemeClr val="bg1"/>
              </a:solidFill>
              <a:latin typeface="华康俪金黑W8(P)" pitchFamily="34" charset="-122"/>
              <a:ea typeface="华康俪金黑W8(P)" pitchFamily="34" charset="-122"/>
            </a:endParaRPr>
          </a:p>
        </p:txBody>
      </p:sp>
      <p:sp>
        <p:nvSpPr>
          <p:cNvPr id="22531" name="MH_Other_9"/>
          <p:cNvSpPr/>
          <p:nvPr>
            <p:custDataLst>
              <p:tags r:id="rId2"/>
            </p:custDataLst>
          </p:nvPr>
        </p:nvSpPr>
        <p:spPr>
          <a:xfrm>
            <a:off x="6550025" y="1558925"/>
            <a:ext cx="38100" cy="38100"/>
          </a:xfrm>
          <a:prstGeom prst="rect">
            <a:avLst/>
          </a:prstGeom>
          <a:solidFill>
            <a:srgbClr val="DCE6F2"/>
          </a:solidFill>
          <a:ln w="9525">
            <a:noFill/>
          </a:ln>
        </p:spPr>
        <p:txBody>
          <a:bodyPr anchor="ctr"/>
          <a:p>
            <a:pPr algn="just">
              <a:lnSpc>
                <a:spcPct val="120000"/>
              </a:lnSpc>
            </a:pPr>
            <a:endParaRPr lang="zh-CN" altLang="en-US" sz="1100" dirty="0">
              <a:solidFill>
                <a:srgbClr val="A6A6A6"/>
              </a:solidFill>
              <a:latin typeface="幼圆" pitchFamily="49" charset="-122"/>
              <a:ea typeface="幼圆" pitchFamily="49" charset="-122"/>
            </a:endParaRPr>
          </a:p>
        </p:txBody>
      </p:sp>
      <p:sp>
        <p:nvSpPr>
          <p:cNvPr id="22532" name="MH_Other_2"/>
          <p:cNvSpPr/>
          <p:nvPr>
            <p:custDataLst>
              <p:tags r:id="rId3"/>
            </p:custDataLst>
          </p:nvPr>
        </p:nvSpPr>
        <p:spPr>
          <a:xfrm>
            <a:off x="5370513" y="2193925"/>
            <a:ext cx="180975" cy="182563"/>
          </a:xfrm>
          <a:prstGeom prst="rect">
            <a:avLst/>
          </a:prstGeom>
          <a:solidFill>
            <a:srgbClr val="95B3D7"/>
          </a:solidFill>
          <a:ln w="9525">
            <a:noFill/>
          </a:ln>
        </p:spPr>
        <p:txBody>
          <a:bodyPr anchor="ctr"/>
          <a:p>
            <a:pPr algn="just">
              <a:lnSpc>
                <a:spcPct val="120000"/>
              </a:lnSpc>
            </a:pPr>
            <a:endParaRPr lang="zh-CN" altLang="en-US" sz="1100" dirty="0">
              <a:solidFill>
                <a:srgbClr val="A6A6A6"/>
              </a:solidFill>
              <a:latin typeface="幼圆" pitchFamily="49" charset="-122"/>
              <a:ea typeface="幼圆" pitchFamily="49" charset="-122"/>
            </a:endParaRPr>
          </a:p>
        </p:txBody>
      </p:sp>
      <p:sp>
        <p:nvSpPr>
          <p:cNvPr id="22533" name="MH_Other_3"/>
          <p:cNvSpPr/>
          <p:nvPr>
            <p:custDataLst>
              <p:tags r:id="rId4"/>
            </p:custDataLst>
          </p:nvPr>
        </p:nvSpPr>
        <p:spPr>
          <a:xfrm>
            <a:off x="5718175" y="1992313"/>
            <a:ext cx="109538" cy="111125"/>
          </a:xfrm>
          <a:prstGeom prst="rect">
            <a:avLst/>
          </a:prstGeom>
          <a:solidFill>
            <a:srgbClr val="95B3D7"/>
          </a:solidFill>
          <a:ln w="9525">
            <a:noFill/>
          </a:ln>
        </p:spPr>
        <p:txBody>
          <a:bodyPr anchor="ctr"/>
          <a:p>
            <a:pPr algn="just">
              <a:lnSpc>
                <a:spcPct val="120000"/>
              </a:lnSpc>
            </a:pPr>
            <a:endParaRPr lang="zh-CN" altLang="en-US" sz="1100" dirty="0">
              <a:solidFill>
                <a:srgbClr val="A6A6A6"/>
              </a:solidFill>
              <a:latin typeface="幼圆" pitchFamily="49" charset="-122"/>
              <a:ea typeface="幼圆" pitchFamily="49" charset="-122"/>
            </a:endParaRPr>
          </a:p>
        </p:txBody>
      </p:sp>
      <p:sp>
        <p:nvSpPr>
          <p:cNvPr id="22534" name="MH_Other_4"/>
          <p:cNvSpPr/>
          <p:nvPr>
            <p:custDataLst>
              <p:tags r:id="rId5"/>
            </p:custDataLst>
          </p:nvPr>
        </p:nvSpPr>
        <p:spPr>
          <a:xfrm>
            <a:off x="5803900" y="1731963"/>
            <a:ext cx="76200" cy="74612"/>
          </a:xfrm>
          <a:prstGeom prst="rect">
            <a:avLst/>
          </a:prstGeom>
          <a:solidFill>
            <a:srgbClr val="95B3D7"/>
          </a:solidFill>
          <a:ln w="9525">
            <a:noFill/>
          </a:ln>
        </p:spPr>
        <p:txBody>
          <a:bodyPr anchor="ctr"/>
          <a:p>
            <a:pPr algn="just">
              <a:lnSpc>
                <a:spcPct val="120000"/>
              </a:lnSpc>
            </a:pPr>
            <a:endParaRPr lang="zh-CN" altLang="en-US" sz="1100" dirty="0">
              <a:solidFill>
                <a:srgbClr val="A6A6A6"/>
              </a:solidFill>
              <a:latin typeface="幼圆" pitchFamily="49" charset="-122"/>
              <a:ea typeface="幼圆" pitchFamily="49" charset="-122"/>
            </a:endParaRPr>
          </a:p>
        </p:txBody>
      </p:sp>
      <p:sp>
        <p:nvSpPr>
          <p:cNvPr id="22535" name="MH_Other_5"/>
          <p:cNvSpPr/>
          <p:nvPr>
            <p:custDataLst>
              <p:tags r:id="rId6"/>
            </p:custDataLst>
          </p:nvPr>
        </p:nvSpPr>
        <p:spPr>
          <a:xfrm>
            <a:off x="5970588" y="1806575"/>
            <a:ext cx="90487" cy="92075"/>
          </a:xfrm>
          <a:prstGeom prst="rect">
            <a:avLst/>
          </a:prstGeom>
          <a:solidFill>
            <a:srgbClr val="95B3D7"/>
          </a:solidFill>
          <a:ln w="9525">
            <a:noFill/>
          </a:ln>
        </p:spPr>
        <p:txBody>
          <a:bodyPr anchor="ctr"/>
          <a:p>
            <a:pPr algn="just">
              <a:lnSpc>
                <a:spcPct val="120000"/>
              </a:lnSpc>
            </a:pPr>
            <a:endParaRPr lang="zh-CN" altLang="en-US" sz="1100" dirty="0">
              <a:solidFill>
                <a:srgbClr val="A6A6A6"/>
              </a:solidFill>
              <a:latin typeface="幼圆" pitchFamily="49" charset="-122"/>
              <a:ea typeface="幼圆" pitchFamily="49" charset="-122"/>
            </a:endParaRPr>
          </a:p>
        </p:txBody>
      </p:sp>
      <p:sp>
        <p:nvSpPr>
          <p:cNvPr id="22536" name="MH_Other_6"/>
          <p:cNvSpPr/>
          <p:nvPr>
            <p:custDataLst>
              <p:tags r:id="rId7"/>
            </p:custDataLst>
          </p:nvPr>
        </p:nvSpPr>
        <p:spPr>
          <a:xfrm>
            <a:off x="6189663" y="1973263"/>
            <a:ext cx="38100" cy="38100"/>
          </a:xfrm>
          <a:prstGeom prst="rect">
            <a:avLst/>
          </a:prstGeom>
          <a:solidFill>
            <a:srgbClr val="B9CDE5"/>
          </a:solidFill>
          <a:ln w="9525">
            <a:noFill/>
          </a:ln>
        </p:spPr>
        <p:txBody>
          <a:bodyPr anchor="ctr"/>
          <a:p>
            <a:pPr algn="just">
              <a:lnSpc>
                <a:spcPct val="120000"/>
              </a:lnSpc>
            </a:pPr>
            <a:endParaRPr lang="zh-CN" altLang="en-US" sz="1100" dirty="0">
              <a:solidFill>
                <a:srgbClr val="A6A6A6"/>
              </a:solidFill>
              <a:latin typeface="幼圆" pitchFamily="49" charset="-122"/>
              <a:ea typeface="幼圆" pitchFamily="49" charset="-122"/>
            </a:endParaRPr>
          </a:p>
        </p:txBody>
      </p:sp>
      <p:sp>
        <p:nvSpPr>
          <p:cNvPr id="22537" name="MH_Other_7"/>
          <p:cNvSpPr/>
          <p:nvPr>
            <p:custDataLst>
              <p:tags r:id="rId8"/>
            </p:custDataLst>
          </p:nvPr>
        </p:nvSpPr>
        <p:spPr>
          <a:xfrm>
            <a:off x="6397625" y="1860550"/>
            <a:ext cx="55563" cy="55563"/>
          </a:xfrm>
          <a:prstGeom prst="rect">
            <a:avLst/>
          </a:prstGeom>
          <a:solidFill>
            <a:srgbClr val="B9CDE5"/>
          </a:solidFill>
          <a:ln w="9525">
            <a:noFill/>
          </a:ln>
        </p:spPr>
        <p:txBody>
          <a:bodyPr anchor="ctr"/>
          <a:p>
            <a:pPr algn="just">
              <a:lnSpc>
                <a:spcPct val="120000"/>
              </a:lnSpc>
            </a:pPr>
            <a:endParaRPr lang="zh-CN" altLang="en-US" sz="1100" dirty="0">
              <a:solidFill>
                <a:srgbClr val="A6A6A6"/>
              </a:solidFill>
              <a:latin typeface="幼圆" pitchFamily="49" charset="-122"/>
              <a:ea typeface="幼圆" pitchFamily="49" charset="-122"/>
            </a:endParaRPr>
          </a:p>
        </p:txBody>
      </p:sp>
      <p:sp>
        <p:nvSpPr>
          <p:cNvPr id="22538" name="MH_Other_8"/>
          <p:cNvSpPr/>
          <p:nvPr>
            <p:custDataLst>
              <p:tags r:id="rId9"/>
            </p:custDataLst>
          </p:nvPr>
        </p:nvSpPr>
        <p:spPr>
          <a:xfrm>
            <a:off x="6275388" y="1709738"/>
            <a:ext cx="79375" cy="80962"/>
          </a:xfrm>
          <a:prstGeom prst="rect">
            <a:avLst/>
          </a:prstGeom>
          <a:solidFill>
            <a:srgbClr val="B9CDE5"/>
          </a:solidFill>
          <a:ln w="9525">
            <a:noFill/>
          </a:ln>
        </p:spPr>
        <p:txBody>
          <a:bodyPr anchor="ctr"/>
          <a:p>
            <a:pPr algn="just">
              <a:lnSpc>
                <a:spcPct val="120000"/>
              </a:lnSpc>
            </a:pPr>
            <a:endParaRPr lang="zh-CN" altLang="en-US" sz="1100" dirty="0">
              <a:solidFill>
                <a:srgbClr val="A6A6A6"/>
              </a:solidFill>
              <a:latin typeface="幼圆" pitchFamily="49" charset="-122"/>
              <a:ea typeface="幼圆" pitchFamily="49" charset="-122"/>
            </a:endParaRPr>
          </a:p>
        </p:txBody>
      </p:sp>
      <p:sp>
        <p:nvSpPr>
          <p:cNvPr id="22539" name="MH_Other_10"/>
          <p:cNvSpPr/>
          <p:nvPr>
            <p:custDataLst>
              <p:tags r:id="rId10"/>
            </p:custDataLst>
          </p:nvPr>
        </p:nvSpPr>
        <p:spPr>
          <a:xfrm>
            <a:off x="6880225" y="1643063"/>
            <a:ext cx="38100" cy="36512"/>
          </a:xfrm>
          <a:prstGeom prst="rect">
            <a:avLst/>
          </a:prstGeom>
          <a:solidFill>
            <a:srgbClr val="B9CDE5"/>
          </a:solidFill>
          <a:ln w="9525">
            <a:noFill/>
          </a:ln>
        </p:spPr>
        <p:txBody>
          <a:bodyPr anchor="ctr"/>
          <a:p>
            <a:pPr algn="just">
              <a:lnSpc>
                <a:spcPct val="120000"/>
              </a:lnSpc>
            </a:pPr>
            <a:endParaRPr lang="zh-CN" altLang="en-US" sz="1100" dirty="0">
              <a:solidFill>
                <a:srgbClr val="A6A6A6"/>
              </a:solidFill>
              <a:latin typeface="幼圆" pitchFamily="49" charset="-122"/>
              <a:ea typeface="幼圆" pitchFamily="49" charset="-122"/>
            </a:endParaRPr>
          </a:p>
        </p:txBody>
      </p:sp>
      <p:sp>
        <p:nvSpPr>
          <p:cNvPr id="22540" name="MH_Other_11"/>
          <p:cNvSpPr/>
          <p:nvPr>
            <p:custDataLst>
              <p:tags r:id="rId11"/>
            </p:custDataLst>
          </p:nvPr>
        </p:nvSpPr>
        <p:spPr>
          <a:xfrm>
            <a:off x="7529513" y="1833563"/>
            <a:ext cx="38100" cy="38100"/>
          </a:xfrm>
          <a:prstGeom prst="rect">
            <a:avLst/>
          </a:prstGeom>
          <a:solidFill>
            <a:srgbClr val="DCE6F2"/>
          </a:solidFill>
          <a:ln w="9525">
            <a:noFill/>
          </a:ln>
        </p:spPr>
        <p:txBody>
          <a:bodyPr anchor="ctr"/>
          <a:p>
            <a:pPr algn="just">
              <a:lnSpc>
                <a:spcPct val="120000"/>
              </a:lnSpc>
            </a:pPr>
            <a:endParaRPr lang="zh-CN" altLang="en-US" sz="1100" dirty="0">
              <a:solidFill>
                <a:srgbClr val="A6A6A6"/>
              </a:solidFill>
              <a:latin typeface="幼圆" pitchFamily="49" charset="-122"/>
              <a:ea typeface="幼圆" pitchFamily="49" charset="-122"/>
            </a:endParaRPr>
          </a:p>
        </p:txBody>
      </p:sp>
      <p:sp>
        <p:nvSpPr>
          <p:cNvPr id="22541" name="MH_Other_12"/>
          <p:cNvSpPr/>
          <p:nvPr>
            <p:custDataLst>
              <p:tags r:id="rId12"/>
            </p:custDataLst>
          </p:nvPr>
        </p:nvSpPr>
        <p:spPr>
          <a:xfrm>
            <a:off x="7289800" y="1622425"/>
            <a:ext cx="36513" cy="38100"/>
          </a:xfrm>
          <a:prstGeom prst="rect">
            <a:avLst/>
          </a:prstGeom>
          <a:solidFill>
            <a:srgbClr val="DCE6F2"/>
          </a:solidFill>
          <a:ln w="9525">
            <a:noFill/>
          </a:ln>
        </p:spPr>
        <p:txBody>
          <a:bodyPr anchor="ctr"/>
          <a:p>
            <a:pPr algn="just">
              <a:lnSpc>
                <a:spcPct val="120000"/>
              </a:lnSpc>
            </a:pPr>
            <a:endParaRPr lang="zh-CN" altLang="en-US" sz="1100" dirty="0">
              <a:solidFill>
                <a:srgbClr val="A6A6A6"/>
              </a:solidFill>
              <a:latin typeface="幼圆" pitchFamily="49" charset="-122"/>
              <a:ea typeface="幼圆" pitchFamily="49" charset="-122"/>
            </a:endParaRPr>
          </a:p>
        </p:txBody>
      </p:sp>
      <p:sp>
        <p:nvSpPr>
          <p:cNvPr id="22542" name="MH_Other_13"/>
          <p:cNvSpPr/>
          <p:nvPr>
            <p:custDataLst>
              <p:tags r:id="rId13"/>
            </p:custDataLst>
          </p:nvPr>
        </p:nvSpPr>
        <p:spPr>
          <a:xfrm>
            <a:off x="6594475" y="1739900"/>
            <a:ext cx="79375" cy="79375"/>
          </a:xfrm>
          <a:prstGeom prst="rect">
            <a:avLst/>
          </a:prstGeom>
          <a:solidFill>
            <a:srgbClr val="B9CDE5"/>
          </a:solidFill>
          <a:ln w="9525">
            <a:noFill/>
          </a:ln>
        </p:spPr>
        <p:txBody>
          <a:bodyPr anchor="ctr"/>
          <a:p>
            <a:pPr algn="just">
              <a:lnSpc>
                <a:spcPct val="120000"/>
              </a:lnSpc>
            </a:pPr>
            <a:endParaRPr lang="zh-CN" altLang="en-US" sz="1100" dirty="0">
              <a:solidFill>
                <a:srgbClr val="A6A6A6"/>
              </a:solidFill>
              <a:latin typeface="幼圆" pitchFamily="49" charset="-122"/>
              <a:ea typeface="幼圆" pitchFamily="49" charset="-122"/>
            </a:endParaRPr>
          </a:p>
        </p:txBody>
      </p:sp>
      <p:sp>
        <p:nvSpPr>
          <p:cNvPr id="22543" name="MH_Other_14"/>
          <p:cNvSpPr/>
          <p:nvPr>
            <p:custDataLst>
              <p:tags r:id="rId14"/>
            </p:custDataLst>
          </p:nvPr>
        </p:nvSpPr>
        <p:spPr>
          <a:xfrm>
            <a:off x="6983413" y="1343025"/>
            <a:ext cx="79375" cy="79375"/>
          </a:xfrm>
          <a:prstGeom prst="rect">
            <a:avLst/>
          </a:prstGeom>
          <a:solidFill>
            <a:srgbClr val="DCE6F2"/>
          </a:solidFill>
          <a:ln w="9525">
            <a:noFill/>
          </a:ln>
        </p:spPr>
        <p:txBody>
          <a:bodyPr anchor="ctr"/>
          <a:p>
            <a:pPr algn="just">
              <a:lnSpc>
                <a:spcPct val="120000"/>
              </a:lnSpc>
            </a:pPr>
            <a:endParaRPr lang="zh-CN" altLang="en-US" sz="1100" dirty="0">
              <a:solidFill>
                <a:srgbClr val="A6A6A6"/>
              </a:solidFill>
              <a:latin typeface="幼圆" pitchFamily="49" charset="-122"/>
              <a:ea typeface="幼圆" pitchFamily="49" charset="-122"/>
            </a:endParaRPr>
          </a:p>
        </p:txBody>
      </p:sp>
      <p:sp>
        <p:nvSpPr>
          <p:cNvPr id="22544" name="MH_Other_15"/>
          <p:cNvSpPr/>
          <p:nvPr>
            <p:custDataLst>
              <p:tags r:id="rId15"/>
            </p:custDataLst>
          </p:nvPr>
        </p:nvSpPr>
        <p:spPr>
          <a:xfrm>
            <a:off x="6391275" y="2201863"/>
            <a:ext cx="92075" cy="88900"/>
          </a:xfrm>
          <a:prstGeom prst="rect">
            <a:avLst/>
          </a:prstGeom>
          <a:solidFill>
            <a:srgbClr val="95B3D7"/>
          </a:solidFill>
          <a:ln w="9525">
            <a:noFill/>
          </a:ln>
        </p:spPr>
        <p:txBody>
          <a:bodyPr anchor="ctr"/>
          <a:p>
            <a:pPr algn="just">
              <a:lnSpc>
                <a:spcPct val="120000"/>
              </a:lnSpc>
            </a:pPr>
            <a:endParaRPr lang="zh-CN" altLang="en-US" sz="1100" dirty="0">
              <a:solidFill>
                <a:srgbClr val="A6A6A6"/>
              </a:solidFill>
              <a:latin typeface="幼圆" pitchFamily="49" charset="-122"/>
              <a:ea typeface="幼圆" pitchFamily="49" charset="-122"/>
            </a:endParaRPr>
          </a:p>
        </p:txBody>
      </p:sp>
      <p:sp>
        <p:nvSpPr>
          <p:cNvPr id="22545" name="MH_Other_16"/>
          <p:cNvSpPr/>
          <p:nvPr>
            <p:custDataLst>
              <p:tags r:id="rId16"/>
            </p:custDataLst>
          </p:nvPr>
        </p:nvSpPr>
        <p:spPr>
          <a:xfrm>
            <a:off x="6842125" y="1946275"/>
            <a:ext cx="55563" cy="55563"/>
          </a:xfrm>
          <a:prstGeom prst="rect">
            <a:avLst/>
          </a:prstGeom>
          <a:solidFill>
            <a:srgbClr val="B9CDE5"/>
          </a:solidFill>
          <a:ln w="9525">
            <a:noFill/>
          </a:ln>
        </p:spPr>
        <p:txBody>
          <a:bodyPr anchor="ctr"/>
          <a:p>
            <a:pPr algn="just">
              <a:lnSpc>
                <a:spcPct val="120000"/>
              </a:lnSpc>
            </a:pPr>
            <a:endParaRPr lang="zh-CN" altLang="en-US" sz="1100" dirty="0">
              <a:solidFill>
                <a:srgbClr val="A6A6A6"/>
              </a:solidFill>
              <a:latin typeface="幼圆" pitchFamily="49" charset="-122"/>
              <a:ea typeface="幼圆" pitchFamily="49" charset="-122"/>
            </a:endParaRPr>
          </a:p>
        </p:txBody>
      </p:sp>
      <p:sp>
        <p:nvSpPr>
          <p:cNvPr id="22546" name="MH_Other_17"/>
          <p:cNvSpPr/>
          <p:nvPr>
            <p:custDataLst>
              <p:tags r:id="rId17"/>
            </p:custDataLst>
          </p:nvPr>
        </p:nvSpPr>
        <p:spPr>
          <a:xfrm>
            <a:off x="7054850" y="1703388"/>
            <a:ext cx="55563" cy="55562"/>
          </a:xfrm>
          <a:prstGeom prst="rect">
            <a:avLst/>
          </a:prstGeom>
          <a:solidFill>
            <a:srgbClr val="DCE6F2"/>
          </a:solidFill>
          <a:ln w="9525">
            <a:noFill/>
          </a:ln>
        </p:spPr>
        <p:txBody>
          <a:bodyPr anchor="ctr"/>
          <a:p>
            <a:pPr algn="just">
              <a:lnSpc>
                <a:spcPct val="120000"/>
              </a:lnSpc>
            </a:pPr>
            <a:endParaRPr lang="zh-CN" altLang="en-US" sz="1100" dirty="0">
              <a:solidFill>
                <a:srgbClr val="A6A6A6"/>
              </a:solidFill>
              <a:latin typeface="幼圆" pitchFamily="49" charset="-122"/>
              <a:ea typeface="幼圆" pitchFamily="49" charset="-122"/>
            </a:endParaRPr>
          </a:p>
        </p:txBody>
      </p:sp>
      <p:sp>
        <p:nvSpPr>
          <p:cNvPr id="22547" name="MH_Other_18"/>
          <p:cNvSpPr/>
          <p:nvPr>
            <p:custDataLst>
              <p:tags r:id="rId18"/>
            </p:custDataLst>
          </p:nvPr>
        </p:nvSpPr>
        <p:spPr>
          <a:xfrm>
            <a:off x="7359650" y="1393825"/>
            <a:ext cx="55563" cy="55563"/>
          </a:xfrm>
          <a:prstGeom prst="rect">
            <a:avLst/>
          </a:prstGeom>
          <a:solidFill>
            <a:srgbClr val="DCE6F2"/>
          </a:solidFill>
          <a:ln w="9525">
            <a:noFill/>
          </a:ln>
        </p:spPr>
        <p:txBody>
          <a:bodyPr anchor="ctr"/>
          <a:p>
            <a:pPr algn="just">
              <a:lnSpc>
                <a:spcPct val="120000"/>
              </a:lnSpc>
            </a:pPr>
            <a:endParaRPr lang="zh-CN" altLang="en-US" sz="1100" dirty="0">
              <a:solidFill>
                <a:srgbClr val="A6A6A6"/>
              </a:solidFill>
              <a:latin typeface="幼圆" pitchFamily="49" charset="-122"/>
              <a:ea typeface="幼圆" pitchFamily="49" charset="-122"/>
            </a:endParaRPr>
          </a:p>
        </p:txBody>
      </p:sp>
      <p:sp>
        <p:nvSpPr>
          <p:cNvPr id="22548" name="MH_Other_19"/>
          <p:cNvSpPr/>
          <p:nvPr>
            <p:custDataLst>
              <p:tags r:id="rId19"/>
            </p:custDataLst>
          </p:nvPr>
        </p:nvSpPr>
        <p:spPr>
          <a:xfrm>
            <a:off x="7648575" y="1422400"/>
            <a:ext cx="55563" cy="55563"/>
          </a:xfrm>
          <a:prstGeom prst="rect">
            <a:avLst/>
          </a:prstGeom>
          <a:solidFill>
            <a:srgbClr val="DCE6F2"/>
          </a:solidFill>
          <a:ln w="9525">
            <a:noFill/>
          </a:ln>
        </p:spPr>
        <p:txBody>
          <a:bodyPr anchor="ctr"/>
          <a:p>
            <a:pPr algn="just">
              <a:lnSpc>
                <a:spcPct val="120000"/>
              </a:lnSpc>
            </a:pPr>
            <a:endParaRPr lang="zh-CN" altLang="en-US" sz="1100" dirty="0">
              <a:solidFill>
                <a:srgbClr val="A6A6A6"/>
              </a:solidFill>
              <a:latin typeface="幼圆" pitchFamily="49" charset="-122"/>
              <a:ea typeface="幼圆" pitchFamily="49" charset="-122"/>
            </a:endParaRPr>
          </a:p>
        </p:txBody>
      </p:sp>
      <p:sp>
        <p:nvSpPr>
          <p:cNvPr id="22549" name="MH_Other_20"/>
          <p:cNvSpPr/>
          <p:nvPr>
            <p:custDataLst>
              <p:tags r:id="rId20"/>
            </p:custDataLst>
          </p:nvPr>
        </p:nvSpPr>
        <p:spPr>
          <a:xfrm>
            <a:off x="7432675" y="893763"/>
            <a:ext cx="36513" cy="38100"/>
          </a:xfrm>
          <a:prstGeom prst="rect">
            <a:avLst/>
          </a:prstGeom>
          <a:solidFill>
            <a:srgbClr val="FEF4F5"/>
          </a:solidFill>
          <a:ln w="9525">
            <a:noFill/>
          </a:ln>
        </p:spPr>
        <p:txBody>
          <a:bodyPr anchor="ctr"/>
          <a:p>
            <a:pPr algn="just">
              <a:lnSpc>
                <a:spcPct val="120000"/>
              </a:lnSpc>
            </a:pPr>
            <a:endParaRPr lang="zh-CN" altLang="en-US" sz="1100" dirty="0">
              <a:solidFill>
                <a:srgbClr val="A6A6A6"/>
              </a:solidFill>
              <a:latin typeface="幼圆" pitchFamily="49" charset="-122"/>
              <a:ea typeface="幼圆" pitchFamily="49" charset="-122"/>
            </a:endParaRPr>
          </a:p>
        </p:txBody>
      </p:sp>
      <p:sp>
        <p:nvSpPr>
          <p:cNvPr id="22550" name="MH_Other_21"/>
          <p:cNvSpPr/>
          <p:nvPr>
            <p:custDataLst>
              <p:tags r:id="rId21"/>
            </p:custDataLst>
          </p:nvPr>
        </p:nvSpPr>
        <p:spPr>
          <a:xfrm>
            <a:off x="7018338" y="1860550"/>
            <a:ext cx="36512" cy="38100"/>
          </a:xfrm>
          <a:prstGeom prst="rect">
            <a:avLst/>
          </a:prstGeom>
          <a:solidFill>
            <a:srgbClr val="B9CDE5"/>
          </a:solidFill>
          <a:ln w="9525">
            <a:noFill/>
          </a:ln>
        </p:spPr>
        <p:txBody>
          <a:bodyPr anchor="ctr"/>
          <a:p>
            <a:pPr algn="just">
              <a:lnSpc>
                <a:spcPct val="120000"/>
              </a:lnSpc>
            </a:pPr>
            <a:endParaRPr lang="zh-CN" altLang="en-US" sz="1100" dirty="0">
              <a:solidFill>
                <a:srgbClr val="A6A6A6"/>
              </a:solidFill>
              <a:latin typeface="幼圆" pitchFamily="49" charset="-122"/>
              <a:ea typeface="幼圆" pitchFamily="49" charset="-122"/>
            </a:endParaRPr>
          </a:p>
        </p:txBody>
      </p:sp>
      <p:sp>
        <p:nvSpPr>
          <p:cNvPr id="22551" name="MH_Other_22"/>
          <p:cNvSpPr/>
          <p:nvPr>
            <p:custDataLst>
              <p:tags r:id="rId22"/>
            </p:custDataLst>
          </p:nvPr>
        </p:nvSpPr>
        <p:spPr>
          <a:xfrm>
            <a:off x="7194550" y="1922463"/>
            <a:ext cx="55563" cy="55562"/>
          </a:xfrm>
          <a:prstGeom prst="rect">
            <a:avLst/>
          </a:prstGeom>
          <a:solidFill>
            <a:srgbClr val="DCE6F2"/>
          </a:solidFill>
          <a:ln w="9525">
            <a:noFill/>
          </a:ln>
        </p:spPr>
        <p:txBody>
          <a:bodyPr anchor="ctr"/>
          <a:p>
            <a:pPr algn="just">
              <a:lnSpc>
                <a:spcPct val="120000"/>
              </a:lnSpc>
            </a:pPr>
            <a:endParaRPr lang="zh-CN" altLang="en-US" sz="1100" dirty="0">
              <a:solidFill>
                <a:srgbClr val="A6A6A6"/>
              </a:solidFill>
              <a:latin typeface="幼圆" pitchFamily="49" charset="-122"/>
              <a:ea typeface="幼圆" pitchFamily="49" charset="-122"/>
            </a:endParaRPr>
          </a:p>
        </p:txBody>
      </p:sp>
      <p:sp>
        <p:nvSpPr>
          <p:cNvPr id="22552" name="MH_Other_23"/>
          <p:cNvSpPr/>
          <p:nvPr>
            <p:custDataLst>
              <p:tags r:id="rId23"/>
            </p:custDataLst>
          </p:nvPr>
        </p:nvSpPr>
        <p:spPr>
          <a:xfrm>
            <a:off x="7683500" y="787400"/>
            <a:ext cx="38100" cy="38100"/>
          </a:xfrm>
          <a:prstGeom prst="rect">
            <a:avLst/>
          </a:prstGeom>
          <a:solidFill>
            <a:srgbClr val="FEF4F5"/>
          </a:solidFill>
          <a:ln w="9525">
            <a:noFill/>
          </a:ln>
        </p:spPr>
        <p:txBody>
          <a:bodyPr anchor="ctr"/>
          <a:p>
            <a:pPr algn="just">
              <a:lnSpc>
                <a:spcPct val="120000"/>
              </a:lnSpc>
            </a:pPr>
            <a:endParaRPr lang="zh-CN" altLang="en-US" sz="1100" dirty="0">
              <a:solidFill>
                <a:srgbClr val="A6A6A6"/>
              </a:solidFill>
              <a:latin typeface="幼圆" pitchFamily="49" charset="-122"/>
              <a:ea typeface="幼圆" pitchFamily="49" charset="-122"/>
            </a:endParaRPr>
          </a:p>
        </p:txBody>
      </p:sp>
      <p:sp>
        <p:nvSpPr>
          <p:cNvPr id="22553" name="MH_Other_24"/>
          <p:cNvSpPr/>
          <p:nvPr>
            <p:custDataLst>
              <p:tags r:id="rId24"/>
            </p:custDataLst>
          </p:nvPr>
        </p:nvSpPr>
        <p:spPr>
          <a:xfrm>
            <a:off x="5099050" y="2400300"/>
            <a:ext cx="255588" cy="255588"/>
          </a:xfrm>
          <a:prstGeom prst="rect">
            <a:avLst/>
          </a:prstGeom>
          <a:solidFill>
            <a:schemeClr val="accent1"/>
          </a:solidFill>
          <a:ln w="9525">
            <a:noFill/>
          </a:ln>
        </p:spPr>
        <p:txBody>
          <a:bodyPr anchor="ctr"/>
          <a:p>
            <a:pPr algn="just">
              <a:lnSpc>
                <a:spcPct val="120000"/>
              </a:lnSpc>
            </a:pPr>
            <a:endParaRPr lang="zh-CN" altLang="en-US" sz="1100" dirty="0">
              <a:solidFill>
                <a:srgbClr val="A6A6A6"/>
              </a:solidFill>
              <a:latin typeface="幼圆" pitchFamily="49" charset="-122"/>
              <a:ea typeface="幼圆" pitchFamily="49" charset="-122"/>
            </a:endParaRPr>
          </a:p>
        </p:txBody>
      </p:sp>
      <p:sp>
        <p:nvSpPr>
          <p:cNvPr id="22554" name="MH_Desc_1"/>
          <p:cNvSpPr/>
          <p:nvPr>
            <p:custDataLst>
              <p:tags r:id="rId25"/>
            </p:custDataLst>
          </p:nvPr>
        </p:nvSpPr>
        <p:spPr>
          <a:xfrm>
            <a:off x="2044700" y="2400300"/>
            <a:ext cx="3326130" cy="1945005"/>
          </a:xfrm>
          <a:custGeom>
            <a:avLst/>
            <a:gdLst>
              <a:gd name="txL" fmla="*/ 0 w 3164263"/>
              <a:gd name="txT" fmla="*/ 0 h 2359277"/>
              <a:gd name="txR" fmla="*/ 3164263 w 3164263"/>
              <a:gd name="txB" fmla="*/ 2359277 h 2359277"/>
            </a:gdLst>
            <a:ahLst/>
            <a:cxnLst>
              <a:cxn ang="0">
                <a:pos x="0" y="0"/>
              </a:cxn>
              <a:cxn ang="0">
                <a:pos x="2497966" y="0"/>
              </a:cxn>
              <a:cxn ang="0">
                <a:pos x="2497966" y="200458"/>
              </a:cxn>
              <a:cxn ang="0">
                <a:pos x="2817198" y="200458"/>
              </a:cxn>
              <a:cxn ang="0">
                <a:pos x="2817198" y="291216"/>
              </a:cxn>
              <a:cxn ang="0">
                <a:pos x="2817198" y="438781"/>
              </a:cxn>
              <a:cxn ang="0">
                <a:pos x="2817198" y="1318975"/>
              </a:cxn>
              <a:cxn ang="0">
                <a:pos x="0" y="1318975"/>
              </a:cxn>
              <a:cxn ang="0">
                <a:pos x="0" y="1303825"/>
              </a:cxn>
            </a:cxnLst>
            <a:rect l="txL" t="txT" r="txR" b="txB"/>
            <a:pathLst>
              <a:path w="3164263" h="2359277">
                <a:moveTo>
                  <a:pt x="0" y="0"/>
                </a:moveTo>
                <a:lnTo>
                  <a:pt x="2805702" y="0"/>
                </a:lnTo>
                <a:lnTo>
                  <a:pt x="2805702" y="358560"/>
                </a:lnTo>
                <a:lnTo>
                  <a:pt x="3164263" y="358560"/>
                </a:lnTo>
                <a:lnTo>
                  <a:pt x="3164263" y="520909"/>
                </a:lnTo>
                <a:lnTo>
                  <a:pt x="3164263" y="784859"/>
                </a:lnTo>
                <a:lnTo>
                  <a:pt x="3164263" y="2359277"/>
                </a:lnTo>
                <a:lnTo>
                  <a:pt x="0" y="2359277"/>
                </a:lnTo>
                <a:lnTo>
                  <a:pt x="0" y="2332176"/>
                </a:lnTo>
                <a:lnTo>
                  <a:pt x="0" y="0"/>
                </a:lnTo>
                <a:close/>
              </a:path>
            </a:pathLst>
          </a:custGeom>
          <a:solidFill>
            <a:schemeClr val="accent1"/>
          </a:solidFill>
          <a:ln w="9525">
            <a:noFill/>
          </a:ln>
        </p:spPr>
        <p:txBody>
          <a:bodyPr lIns="108000" tIns="324000" rIns="108000" bIns="108000" anchor="t"/>
          <a:p>
            <a:pPr algn="just" eaLnBrk="0" hangingPunct="0">
              <a:lnSpc>
                <a:spcPct val="170000"/>
              </a:lnSpc>
            </a:pPr>
            <a:r>
              <a:rPr lang="zh-CN" altLang="en-US" sz="2000" b="1" dirty="0">
                <a:solidFill>
                  <a:schemeClr val="bg1"/>
                </a:solidFill>
                <a:latin typeface="微软雅黑" panose="020B0503020204020204" charset="-122"/>
                <a:ea typeface="微软雅黑" panose="020B0503020204020204" charset="-122"/>
              </a:rPr>
              <a:t>党的领导机关和领导干部，特别是主要领导干部</a:t>
            </a:r>
            <a:endParaRPr lang="zh-CN" altLang="en-US" sz="2000" dirty="0">
              <a:solidFill>
                <a:schemeClr val="bg1"/>
              </a:solidFill>
              <a:latin typeface="微软雅黑" panose="020B0503020204020204" charset="-122"/>
              <a:ea typeface="微软雅黑" panose="020B050302020402020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MH_PageTitle"/>
          <p:cNvSpPr txBox="1"/>
          <p:nvPr>
            <p:custDataLst>
              <p:tags r:id="rId1"/>
            </p:custDataLst>
          </p:nvPr>
        </p:nvSpPr>
        <p:spPr>
          <a:xfrm>
            <a:off x="395288" y="-63500"/>
            <a:ext cx="8229600" cy="757238"/>
          </a:xfrm>
          <a:prstGeom prst="rect">
            <a:avLst/>
          </a:prstGeom>
          <a:noFill/>
          <a:ln w="9525">
            <a:noFill/>
          </a:ln>
        </p:spPr>
        <p:txBody>
          <a:bodyPr anchor="t"/>
          <a:p>
            <a:pPr algn="ctr"/>
            <a:r>
              <a:rPr lang="zh-CN" altLang="en-US" sz="4000" dirty="0">
                <a:solidFill>
                  <a:schemeClr val="bg1"/>
                </a:solidFill>
                <a:latin typeface="华康俪金黑W8(P)" pitchFamily="34" charset="-122"/>
                <a:ea typeface="华康俪金黑W8(P)" pitchFamily="34" charset="-122"/>
              </a:rPr>
              <a:t>内 容</a:t>
            </a:r>
            <a:endParaRPr lang="zh-CN" altLang="en-US" sz="4000" dirty="0">
              <a:solidFill>
                <a:schemeClr val="bg1"/>
              </a:solidFill>
              <a:latin typeface="华康俪金黑W8(P)" pitchFamily="34" charset="-122"/>
              <a:ea typeface="华康俪金黑W8(P)" pitchFamily="34" charset="-122"/>
            </a:endParaRPr>
          </a:p>
        </p:txBody>
      </p:sp>
      <p:sp>
        <p:nvSpPr>
          <p:cNvPr id="23554" name="文本框 2"/>
          <p:cNvSpPr txBox="1"/>
          <p:nvPr/>
        </p:nvSpPr>
        <p:spPr>
          <a:xfrm>
            <a:off x="611505" y="725805"/>
            <a:ext cx="8176260" cy="1076325"/>
          </a:xfrm>
          <a:prstGeom prst="rect">
            <a:avLst/>
          </a:prstGeom>
          <a:noFill/>
          <a:ln w="9525">
            <a:noFill/>
          </a:ln>
        </p:spPr>
        <p:txBody>
          <a:bodyPr wrap="square" anchor="t">
            <a:spAutoFit/>
          </a:bodyPr>
          <a:p>
            <a:pPr algn="just" eaLnBrk="0" hangingPunct="0"/>
            <a:r>
              <a:rPr lang="en-US" altLang="zh-CN" sz="3200" dirty="0">
                <a:solidFill>
                  <a:schemeClr val="bg1"/>
                </a:solidFill>
                <a:latin typeface="华康俪金黑W8(P)" pitchFamily="34" charset="-122"/>
                <a:ea typeface="华康俪金黑W8(P)" pitchFamily="34" charset="-122"/>
              </a:rPr>
              <a:t>06 </a:t>
            </a:r>
            <a:r>
              <a:rPr lang="zh-CN" altLang="en-US" sz="3200" dirty="0">
                <a:solidFill>
                  <a:schemeClr val="bg1"/>
                </a:solidFill>
                <a:latin typeface="华康俪金黑W8(P)" pitchFamily="34" charset="-122"/>
                <a:ea typeface="华康俪金黑W8(P)" pitchFamily="34" charset="-122"/>
              </a:rPr>
              <a:t>监督重点手段</a:t>
            </a:r>
            <a:r>
              <a:rPr lang="zh-CN" altLang="en-US" sz="3200" b="1" noProof="0" dirty="0">
                <a:ln>
                  <a:noFill/>
                </a:ln>
                <a:effectLst/>
                <a:uLnTx/>
                <a:uFillTx/>
                <a:latin typeface="黑体" panose="02010609060101010101" charset="-122"/>
                <a:ea typeface="黑体" panose="02010609060101010101" charset="-122"/>
                <a:sym typeface="+mn-ea"/>
              </a:rPr>
              <a:t>党内监督必须把纪律挺在前面，运用监督执纪“四种形态”：</a:t>
            </a:r>
            <a:endParaRPr lang="zh-CN" altLang="en-US" sz="3200" dirty="0">
              <a:solidFill>
                <a:schemeClr val="bg1"/>
              </a:solidFill>
              <a:latin typeface="华康俪金黑W8(P)" pitchFamily="34" charset="-122"/>
              <a:ea typeface="华康俪金黑W8(P)" pitchFamily="34" charset="-122"/>
            </a:endParaRPr>
          </a:p>
        </p:txBody>
      </p:sp>
      <p:sp>
        <p:nvSpPr>
          <p:cNvPr id="5" name="MH_SubTitle_1"/>
          <p:cNvSpPr/>
          <p:nvPr>
            <p:custDataLst>
              <p:tags r:id="rId2"/>
            </p:custDataLst>
          </p:nvPr>
        </p:nvSpPr>
        <p:spPr>
          <a:xfrm>
            <a:off x="2915816" y="1777380"/>
            <a:ext cx="4838656" cy="927077"/>
          </a:xfrm>
          <a:prstGeom prst="rect">
            <a:avLst/>
          </a:prstGeom>
        </p:spPr>
        <p:txBody>
          <a:bodyPr anchor="ctr"/>
          <a:lstStyle/>
          <a:p>
            <a:pPr marL="0" marR="0" lvl="0" indent="0" algn="just" defTabSz="914400" rtl="0" eaLnBrk="1" fontAlgn="auto" latinLnBrk="0" hangingPunct="1">
              <a:lnSpc>
                <a:spcPts val="23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mn-cs"/>
              </a:rPr>
              <a:t>经常开展批评和自我批评、约谈函询，让“红红脸、出出汗”成为常态</a:t>
            </a:r>
            <a:endParaRPr kumimoji="0" lang="en-US" altLang="zh-CN" sz="1800" b="0" i="0" u="none" strike="noStrike" kern="1200" cap="none" spc="0" normalizeH="0" baseline="0" noProof="0" dirty="0">
              <a:ln>
                <a:noFill/>
              </a:ln>
              <a:gradFill>
                <a:gsLst>
                  <a:gs pos="0">
                    <a:schemeClr val="accent1"/>
                  </a:gs>
                  <a:gs pos="100000">
                    <a:schemeClr val="accent2"/>
                  </a:gs>
                </a:gsLst>
                <a:lin ang="10800000" scaled="0"/>
              </a:gradFill>
              <a:effectLst/>
              <a:uLnTx/>
              <a:uFillTx/>
              <a:latin typeface="黑体" panose="02010609060101010101" charset="-122"/>
              <a:ea typeface="黑体" panose="02010609060101010101" charset="-122"/>
              <a:cs typeface="+mn-cs"/>
            </a:endParaRPr>
          </a:p>
        </p:txBody>
      </p:sp>
      <p:sp>
        <p:nvSpPr>
          <p:cNvPr id="6" name="MH_Other_1"/>
          <p:cNvSpPr/>
          <p:nvPr>
            <p:custDataLst>
              <p:tags r:id="rId3"/>
            </p:custDataLst>
          </p:nvPr>
        </p:nvSpPr>
        <p:spPr bwMode="auto">
          <a:xfrm>
            <a:off x="2281238" y="1874838"/>
            <a:ext cx="503238" cy="593725"/>
          </a:xfrm>
          <a:custGeom>
            <a:avLst/>
            <a:gdLst>
              <a:gd name="T0" fmla="*/ 894085 w 4268"/>
              <a:gd name="T1" fmla="*/ 1679836 h 5034"/>
              <a:gd name="T2" fmla="*/ 695736 w 4268"/>
              <a:gd name="T3" fmla="*/ 1585986 h 5034"/>
              <a:gd name="T4" fmla="*/ 499280 w 4268"/>
              <a:gd name="T5" fmla="*/ 1455429 h 5034"/>
              <a:gd name="T6" fmla="*/ 311151 w 4268"/>
              <a:gd name="T7" fmla="*/ 1274163 h 5034"/>
              <a:gd name="T8" fmla="*/ 154818 w 4268"/>
              <a:gd name="T9" fmla="*/ 1035375 h 5034"/>
              <a:gd name="T10" fmla="*/ 85169 w 4268"/>
              <a:gd name="T11" fmla="*/ 858272 h 5034"/>
              <a:gd name="T12" fmla="*/ 47316 w 4268"/>
              <a:gd name="T13" fmla="*/ 693656 h 5034"/>
              <a:gd name="T14" fmla="*/ 27633 w 4268"/>
              <a:gd name="T15" fmla="*/ 597914 h 5034"/>
              <a:gd name="T16" fmla="*/ 757 w 4268"/>
              <a:gd name="T17" fmla="*/ 830647 h 5034"/>
              <a:gd name="T18" fmla="*/ 11356 w 4268"/>
              <a:gd name="T19" fmla="*/ 1056567 h 5034"/>
              <a:gd name="T20" fmla="*/ 50723 w 4268"/>
              <a:gd name="T21" fmla="*/ 1251079 h 5034"/>
              <a:gd name="T22" fmla="*/ 127564 w 4268"/>
              <a:gd name="T23" fmla="*/ 1457700 h 5034"/>
              <a:gd name="T24" fmla="*/ 227117 w 4268"/>
              <a:gd name="T25" fmla="*/ 1628749 h 5034"/>
              <a:gd name="T26" fmla="*/ 332348 w 4268"/>
              <a:gd name="T27" fmla="*/ 1749467 h 5034"/>
              <a:gd name="T28" fmla="*/ 444771 w 4268"/>
              <a:gd name="T29" fmla="*/ 1832342 h 5034"/>
              <a:gd name="T30" fmla="*/ 560980 w 4268"/>
              <a:gd name="T31" fmla="*/ 1881538 h 5034"/>
              <a:gd name="T32" fmla="*/ 676431 w 4268"/>
              <a:gd name="T33" fmla="*/ 1903108 h 5034"/>
              <a:gd name="T34" fmla="*/ 843362 w 4268"/>
              <a:gd name="T35" fmla="*/ 1892512 h 5034"/>
              <a:gd name="T36" fmla="*/ 1038683 w 4268"/>
              <a:gd name="T37" fmla="*/ 1858832 h 5034"/>
              <a:gd name="T38" fmla="*/ 1322201 w 4268"/>
              <a:gd name="T39" fmla="*/ 1838775 h 5034"/>
              <a:gd name="T40" fmla="*/ 1516008 w 4268"/>
              <a:gd name="T41" fmla="*/ 1785039 h 5034"/>
              <a:gd name="T42" fmla="*/ 1579979 w 4268"/>
              <a:gd name="T43" fmla="*/ 1750602 h 5034"/>
              <a:gd name="T44" fmla="*/ 1398664 w 4268"/>
              <a:gd name="T45" fmla="*/ 1771037 h 5034"/>
              <a:gd name="T46" fmla="*/ 1156406 w 4268"/>
              <a:gd name="T47" fmla="*/ 1752872 h 5034"/>
              <a:gd name="T48" fmla="*/ 157089 w 4268"/>
              <a:gd name="T49" fmla="*/ 73036 h 5034"/>
              <a:gd name="T50" fmla="*/ 126807 w 4268"/>
              <a:gd name="T51" fmla="*/ 278522 h 5034"/>
              <a:gd name="T52" fmla="*/ 120751 w 4268"/>
              <a:gd name="T53" fmla="*/ 466979 h 5034"/>
              <a:gd name="T54" fmla="*/ 135135 w 4268"/>
              <a:gd name="T55" fmla="*/ 637271 h 5034"/>
              <a:gd name="T56" fmla="*/ 171474 w 4268"/>
              <a:gd name="T57" fmla="*/ 576344 h 5034"/>
              <a:gd name="T58" fmla="*/ 238473 w 4268"/>
              <a:gd name="T59" fmla="*/ 459788 h 5034"/>
              <a:gd name="T60" fmla="*/ 209705 w 4268"/>
              <a:gd name="T61" fmla="*/ 571803 h 5034"/>
              <a:gd name="T62" fmla="*/ 193428 w 4268"/>
              <a:gd name="T63" fmla="*/ 742095 h 5034"/>
              <a:gd name="T64" fmla="*/ 209326 w 4268"/>
              <a:gd name="T65" fmla="*/ 910495 h 5034"/>
              <a:gd name="T66" fmla="*/ 282761 w 4268"/>
              <a:gd name="T67" fmla="*/ 1059973 h 5034"/>
              <a:gd name="T68" fmla="*/ 341812 w 4268"/>
              <a:gd name="T69" fmla="*/ 1099330 h 5034"/>
              <a:gd name="T70" fmla="*/ 369066 w 4268"/>
              <a:gd name="T71" fmla="*/ 912765 h 5034"/>
              <a:gd name="T72" fmla="*/ 420924 w 4268"/>
              <a:gd name="T73" fmla="*/ 767449 h 5034"/>
              <a:gd name="T74" fmla="*/ 430009 w 4268"/>
              <a:gd name="T75" fmla="*/ 818537 h 5034"/>
              <a:gd name="T76" fmla="*/ 428116 w 4268"/>
              <a:gd name="T77" fmla="*/ 1022887 h 5034"/>
              <a:gd name="T78" fmla="*/ 465212 w 4268"/>
              <a:gd name="T79" fmla="*/ 1249565 h 5034"/>
              <a:gd name="T80" fmla="*/ 610567 w 4268"/>
              <a:gd name="T81" fmla="*/ 1416073 h 5034"/>
              <a:gd name="T82" fmla="*/ 668103 w 4268"/>
              <a:gd name="T83" fmla="*/ 1328278 h 5034"/>
              <a:gd name="T84" fmla="*/ 670753 w 4268"/>
              <a:gd name="T85" fmla="*/ 1121657 h 5034"/>
              <a:gd name="T86" fmla="*/ 705578 w 4268"/>
              <a:gd name="T87" fmla="*/ 961961 h 5034"/>
              <a:gd name="T88" fmla="*/ 719205 w 4268"/>
              <a:gd name="T89" fmla="*/ 1091004 h 5034"/>
              <a:gd name="T90" fmla="*/ 760464 w 4268"/>
              <a:gd name="T91" fmla="*/ 1298760 h 5034"/>
              <a:gd name="T92" fmla="*/ 840713 w 4268"/>
              <a:gd name="T93" fmla="*/ 1521654 h 5034"/>
              <a:gd name="T94" fmla="*/ 1029977 w 4268"/>
              <a:gd name="T95" fmla="*/ 1631776 h 5034"/>
              <a:gd name="T96" fmla="*/ 1163976 w 4268"/>
              <a:gd name="T97" fmla="*/ 1661672 h 5034"/>
              <a:gd name="T98" fmla="*/ 1198044 w 4268"/>
              <a:gd name="T99" fmla="*/ 1469052 h 5034"/>
              <a:gd name="T100" fmla="*/ 1196151 w 4268"/>
              <a:gd name="T101" fmla="*/ 1309735 h 5034"/>
              <a:gd name="T102" fmla="*/ 1159434 w 4268"/>
              <a:gd name="T103" fmla="*/ 1126198 h 5034"/>
              <a:gd name="T104" fmla="*/ 1071237 w 4268"/>
              <a:gd name="T105" fmla="*/ 931308 h 5034"/>
              <a:gd name="T106" fmla="*/ 914147 w 4268"/>
              <a:gd name="T107" fmla="*/ 737932 h 5034"/>
              <a:gd name="T108" fmla="*/ 674917 w 4268"/>
              <a:gd name="T109" fmla="*/ 549097 h 5034"/>
              <a:gd name="T110" fmla="*/ 403890 w 4268"/>
              <a:gd name="T111" fmla="*/ 298579 h 5034"/>
              <a:gd name="T112" fmla="*/ 239987 w 4268"/>
              <a:gd name="T113" fmla="*/ 101797 h 50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268" h="5034">
                <a:moveTo>
                  <a:pt x="2846" y="4597"/>
                </a:moveTo>
                <a:lnTo>
                  <a:pt x="2846" y="4597"/>
                </a:lnTo>
                <a:lnTo>
                  <a:pt x="2803" y="4585"/>
                </a:lnTo>
                <a:lnTo>
                  <a:pt x="2749" y="4571"/>
                </a:lnTo>
                <a:lnTo>
                  <a:pt x="2687" y="4553"/>
                </a:lnTo>
                <a:lnTo>
                  <a:pt x="2617" y="4531"/>
                </a:lnTo>
                <a:lnTo>
                  <a:pt x="2538" y="4504"/>
                </a:lnTo>
                <a:lnTo>
                  <a:pt x="2454" y="4474"/>
                </a:lnTo>
                <a:lnTo>
                  <a:pt x="2362" y="4439"/>
                </a:lnTo>
                <a:lnTo>
                  <a:pt x="2265" y="4399"/>
                </a:lnTo>
                <a:lnTo>
                  <a:pt x="2215" y="4378"/>
                </a:lnTo>
                <a:lnTo>
                  <a:pt x="2164" y="4355"/>
                </a:lnTo>
                <a:lnTo>
                  <a:pt x="2112" y="4331"/>
                </a:lnTo>
                <a:lnTo>
                  <a:pt x="2059" y="4305"/>
                </a:lnTo>
                <a:lnTo>
                  <a:pt x="2004" y="4279"/>
                </a:lnTo>
                <a:lnTo>
                  <a:pt x="1950" y="4251"/>
                </a:lnTo>
                <a:lnTo>
                  <a:pt x="1894" y="4222"/>
                </a:lnTo>
                <a:lnTo>
                  <a:pt x="1838" y="4191"/>
                </a:lnTo>
                <a:lnTo>
                  <a:pt x="1781" y="4158"/>
                </a:lnTo>
                <a:lnTo>
                  <a:pt x="1724" y="4125"/>
                </a:lnTo>
                <a:lnTo>
                  <a:pt x="1666" y="4089"/>
                </a:lnTo>
                <a:lnTo>
                  <a:pt x="1608" y="4052"/>
                </a:lnTo>
                <a:lnTo>
                  <a:pt x="1550" y="4014"/>
                </a:lnTo>
                <a:lnTo>
                  <a:pt x="1492" y="3974"/>
                </a:lnTo>
                <a:lnTo>
                  <a:pt x="1434" y="3933"/>
                </a:lnTo>
                <a:lnTo>
                  <a:pt x="1376" y="3891"/>
                </a:lnTo>
                <a:lnTo>
                  <a:pt x="1319" y="3846"/>
                </a:lnTo>
                <a:lnTo>
                  <a:pt x="1261" y="3800"/>
                </a:lnTo>
                <a:lnTo>
                  <a:pt x="1204" y="3752"/>
                </a:lnTo>
                <a:lnTo>
                  <a:pt x="1147" y="3702"/>
                </a:lnTo>
                <a:lnTo>
                  <a:pt x="1092" y="3651"/>
                </a:lnTo>
                <a:lnTo>
                  <a:pt x="1036" y="3598"/>
                </a:lnTo>
                <a:lnTo>
                  <a:pt x="981" y="3543"/>
                </a:lnTo>
                <a:lnTo>
                  <a:pt x="927" y="3487"/>
                </a:lnTo>
                <a:lnTo>
                  <a:pt x="874" y="3428"/>
                </a:lnTo>
                <a:lnTo>
                  <a:pt x="822" y="3367"/>
                </a:lnTo>
                <a:lnTo>
                  <a:pt x="770" y="3305"/>
                </a:lnTo>
                <a:lnTo>
                  <a:pt x="720" y="3241"/>
                </a:lnTo>
                <a:lnTo>
                  <a:pt x="671" y="3174"/>
                </a:lnTo>
                <a:lnTo>
                  <a:pt x="624" y="3106"/>
                </a:lnTo>
                <a:lnTo>
                  <a:pt x="577" y="3037"/>
                </a:lnTo>
                <a:lnTo>
                  <a:pt x="533" y="2965"/>
                </a:lnTo>
                <a:lnTo>
                  <a:pt x="489" y="2891"/>
                </a:lnTo>
                <a:lnTo>
                  <a:pt x="448" y="2814"/>
                </a:lnTo>
                <a:lnTo>
                  <a:pt x="409" y="2736"/>
                </a:lnTo>
                <a:lnTo>
                  <a:pt x="371" y="2656"/>
                </a:lnTo>
                <a:lnTo>
                  <a:pt x="334" y="2573"/>
                </a:lnTo>
                <a:lnTo>
                  <a:pt x="318" y="2531"/>
                </a:lnTo>
                <a:lnTo>
                  <a:pt x="301" y="2489"/>
                </a:lnTo>
                <a:lnTo>
                  <a:pt x="284" y="2445"/>
                </a:lnTo>
                <a:lnTo>
                  <a:pt x="268" y="2402"/>
                </a:lnTo>
                <a:lnTo>
                  <a:pt x="253" y="2357"/>
                </a:lnTo>
                <a:lnTo>
                  <a:pt x="238" y="2312"/>
                </a:lnTo>
                <a:lnTo>
                  <a:pt x="225" y="2268"/>
                </a:lnTo>
                <a:lnTo>
                  <a:pt x="212" y="2221"/>
                </a:lnTo>
                <a:lnTo>
                  <a:pt x="198" y="2175"/>
                </a:lnTo>
                <a:lnTo>
                  <a:pt x="186" y="2127"/>
                </a:lnTo>
                <a:lnTo>
                  <a:pt x="174" y="2080"/>
                </a:lnTo>
                <a:lnTo>
                  <a:pt x="163" y="2031"/>
                </a:lnTo>
                <a:lnTo>
                  <a:pt x="152" y="1983"/>
                </a:lnTo>
                <a:lnTo>
                  <a:pt x="142" y="1933"/>
                </a:lnTo>
                <a:lnTo>
                  <a:pt x="134" y="1884"/>
                </a:lnTo>
                <a:lnTo>
                  <a:pt x="125" y="1833"/>
                </a:lnTo>
                <a:lnTo>
                  <a:pt x="117" y="1781"/>
                </a:lnTo>
                <a:lnTo>
                  <a:pt x="110" y="1730"/>
                </a:lnTo>
                <a:lnTo>
                  <a:pt x="103" y="1678"/>
                </a:lnTo>
                <a:lnTo>
                  <a:pt x="98" y="1624"/>
                </a:lnTo>
                <a:lnTo>
                  <a:pt x="92" y="1571"/>
                </a:lnTo>
                <a:lnTo>
                  <a:pt x="88" y="1517"/>
                </a:lnTo>
                <a:lnTo>
                  <a:pt x="84" y="1533"/>
                </a:lnTo>
                <a:lnTo>
                  <a:pt x="73" y="1580"/>
                </a:lnTo>
                <a:lnTo>
                  <a:pt x="59" y="1654"/>
                </a:lnTo>
                <a:lnTo>
                  <a:pt x="50" y="1702"/>
                </a:lnTo>
                <a:lnTo>
                  <a:pt x="41" y="1756"/>
                </a:lnTo>
                <a:lnTo>
                  <a:pt x="33" y="1816"/>
                </a:lnTo>
                <a:lnTo>
                  <a:pt x="24" y="1881"/>
                </a:lnTo>
                <a:lnTo>
                  <a:pt x="18" y="1952"/>
                </a:lnTo>
                <a:lnTo>
                  <a:pt x="11" y="2028"/>
                </a:lnTo>
                <a:lnTo>
                  <a:pt x="5" y="2109"/>
                </a:lnTo>
                <a:lnTo>
                  <a:pt x="2" y="2195"/>
                </a:lnTo>
                <a:lnTo>
                  <a:pt x="0" y="2286"/>
                </a:lnTo>
                <a:lnTo>
                  <a:pt x="1" y="2379"/>
                </a:lnTo>
                <a:lnTo>
                  <a:pt x="3" y="2477"/>
                </a:lnTo>
                <a:lnTo>
                  <a:pt x="6" y="2528"/>
                </a:lnTo>
                <a:lnTo>
                  <a:pt x="9" y="2579"/>
                </a:lnTo>
                <a:lnTo>
                  <a:pt x="13" y="2631"/>
                </a:lnTo>
                <a:lnTo>
                  <a:pt x="18" y="2684"/>
                </a:lnTo>
                <a:lnTo>
                  <a:pt x="23" y="2737"/>
                </a:lnTo>
                <a:lnTo>
                  <a:pt x="30" y="2792"/>
                </a:lnTo>
                <a:lnTo>
                  <a:pt x="38" y="2847"/>
                </a:lnTo>
                <a:lnTo>
                  <a:pt x="45" y="2902"/>
                </a:lnTo>
                <a:lnTo>
                  <a:pt x="54" y="2958"/>
                </a:lnTo>
                <a:lnTo>
                  <a:pt x="65" y="3015"/>
                </a:lnTo>
                <a:lnTo>
                  <a:pt x="77" y="3072"/>
                </a:lnTo>
                <a:lnTo>
                  <a:pt x="89" y="3130"/>
                </a:lnTo>
                <a:lnTo>
                  <a:pt x="102" y="3189"/>
                </a:lnTo>
                <a:lnTo>
                  <a:pt x="117" y="3247"/>
                </a:lnTo>
                <a:lnTo>
                  <a:pt x="134" y="3306"/>
                </a:lnTo>
                <a:lnTo>
                  <a:pt x="150" y="3366"/>
                </a:lnTo>
                <a:lnTo>
                  <a:pt x="169" y="3425"/>
                </a:lnTo>
                <a:lnTo>
                  <a:pt x="188" y="3486"/>
                </a:lnTo>
                <a:lnTo>
                  <a:pt x="209" y="3546"/>
                </a:lnTo>
                <a:lnTo>
                  <a:pt x="232" y="3607"/>
                </a:lnTo>
                <a:lnTo>
                  <a:pt x="256" y="3667"/>
                </a:lnTo>
                <a:lnTo>
                  <a:pt x="282" y="3729"/>
                </a:lnTo>
                <a:lnTo>
                  <a:pt x="309" y="3790"/>
                </a:lnTo>
                <a:lnTo>
                  <a:pt x="337" y="3852"/>
                </a:lnTo>
                <a:lnTo>
                  <a:pt x="367" y="3913"/>
                </a:lnTo>
                <a:lnTo>
                  <a:pt x="399" y="3974"/>
                </a:lnTo>
                <a:lnTo>
                  <a:pt x="431" y="4036"/>
                </a:lnTo>
                <a:lnTo>
                  <a:pt x="467" y="4097"/>
                </a:lnTo>
                <a:lnTo>
                  <a:pt x="504" y="4158"/>
                </a:lnTo>
                <a:lnTo>
                  <a:pt x="542" y="4218"/>
                </a:lnTo>
                <a:lnTo>
                  <a:pt x="571" y="4262"/>
                </a:lnTo>
                <a:lnTo>
                  <a:pt x="600" y="4304"/>
                </a:lnTo>
                <a:lnTo>
                  <a:pt x="629" y="4346"/>
                </a:lnTo>
                <a:lnTo>
                  <a:pt x="659" y="4385"/>
                </a:lnTo>
                <a:lnTo>
                  <a:pt x="689" y="4423"/>
                </a:lnTo>
                <a:lnTo>
                  <a:pt x="720" y="4459"/>
                </a:lnTo>
                <a:lnTo>
                  <a:pt x="750" y="4495"/>
                </a:lnTo>
                <a:lnTo>
                  <a:pt x="782" y="4529"/>
                </a:lnTo>
                <a:lnTo>
                  <a:pt x="814" y="4562"/>
                </a:lnTo>
                <a:lnTo>
                  <a:pt x="845" y="4593"/>
                </a:lnTo>
                <a:lnTo>
                  <a:pt x="878" y="4623"/>
                </a:lnTo>
                <a:lnTo>
                  <a:pt x="910" y="4652"/>
                </a:lnTo>
                <a:lnTo>
                  <a:pt x="942" y="4680"/>
                </a:lnTo>
                <a:lnTo>
                  <a:pt x="976" y="4707"/>
                </a:lnTo>
                <a:lnTo>
                  <a:pt x="1008" y="4732"/>
                </a:lnTo>
                <a:lnTo>
                  <a:pt x="1042" y="4756"/>
                </a:lnTo>
                <a:lnTo>
                  <a:pt x="1075" y="4779"/>
                </a:lnTo>
                <a:lnTo>
                  <a:pt x="1108" y="4801"/>
                </a:lnTo>
                <a:lnTo>
                  <a:pt x="1142" y="4822"/>
                </a:lnTo>
                <a:lnTo>
                  <a:pt x="1175" y="4842"/>
                </a:lnTo>
                <a:lnTo>
                  <a:pt x="1210" y="4860"/>
                </a:lnTo>
                <a:lnTo>
                  <a:pt x="1243" y="4878"/>
                </a:lnTo>
                <a:lnTo>
                  <a:pt x="1277" y="4894"/>
                </a:lnTo>
                <a:lnTo>
                  <a:pt x="1311" y="4910"/>
                </a:lnTo>
                <a:lnTo>
                  <a:pt x="1346" y="4924"/>
                </a:lnTo>
                <a:lnTo>
                  <a:pt x="1380" y="4938"/>
                </a:lnTo>
                <a:lnTo>
                  <a:pt x="1414" y="4950"/>
                </a:lnTo>
                <a:lnTo>
                  <a:pt x="1449" y="4961"/>
                </a:lnTo>
                <a:lnTo>
                  <a:pt x="1482" y="4972"/>
                </a:lnTo>
                <a:lnTo>
                  <a:pt x="1517" y="4981"/>
                </a:lnTo>
                <a:lnTo>
                  <a:pt x="1550" y="4990"/>
                </a:lnTo>
                <a:lnTo>
                  <a:pt x="1585" y="4998"/>
                </a:lnTo>
                <a:lnTo>
                  <a:pt x="1618" y="5006"/>
                </a:lnTo>
                <a:lnTo>
                  <a:pt x="1653" y="5011"/>
                </a:lnTo>
                <a:lnTo>
                  <a:pt x="1686" y="5017"/>
                </a:lnTo>
                <a:lnTo>
                  <a:pt x="1720" y="5022"/>
                </a:lnTo>
                <a:lnTo>
                  <a:pt x="1753" y="5026"/>
                </a:lnTo>
                <a:lnTo>
                  <a:pt x="1787" y="5029"/>
                </a:lnTo>
                <a:lnTo>
                  <a:pt x="1820" y="5032"/>
                </a:lnTo>
                <a:lnTo>
                  <a:pt x="1852" y="5033"/>
                </a:lnTo>
                <a:lnTo>
                  <a:pt x="1886" y="5034"/>
                </a:lnTo>
                <a:lnTo>
                  <a:pt x="1918" y="5034"/>
                </a:lnTo>
                <a:lnTo>
                  <a:pt x="1983" y="5033"/>
                </a:lnTo>
                <a:lnTo>
                  <a:pt x="2047" y="5028"/>
                </a:lnTo>
                <a:lnTo>
                  <a:pt x="2108" y="5022"/>
                </a:lnTo>
                <a:lnTo>
                  <a:pt x="2169" y="5013"/>
                </a:lnTo>
                <a:lnTo>
                  <a:pt x="2228" y="5001"/>
                </a:lnTo>
                <a:lnTo>
                  <a:pt x="2286" y="4989"/>
                </a:lnTo>
                <a:lnTo>
                  <a:pt x="2343" y="4975"/>
                </a:lnTo>
                <a:lnTo>
                  <a:pt x="2397" y="4958"/>
                </a:lnTo>
                <a:lnTo>
                  <a:pt x="2449" y="4940"/>
                </a:lnTo>
                <a:lnTo>
                  <a:pt x="2501" y="4921"/>
                </a:lnTo>
                <a:lnTo>
                  <a:pt x="2549" y="4901"/>
                </a:lnTo>
                <a:lnTo>
                  <a:pt x="2648" y="4908"/>
                </a:lnTo>
                <a:lnTo>
                  <a:pt x="2744" y="4912"/>
                </a:lnTo>
                <a:lnTo>
                  <a:pt x="2839" y="4914"/>
                </a:lnTo>
                <a:lnTo>
                  <a:pt x="2930" y="4914"/>
                </a:lnTo>
                <a:lnTo>
                  <a:pt x="3018" y="4911"/>
                </a:lnTo>
                <a:lnTo>
                  <a:pt x="3104" y="4907"/>
                </a:lnTo>
                <a:lnTo>
                  <a:pt x="3188" y="4900"/>
                </a:lnTo>
                <a:lnTo>
                  <a:pt x="3268" y="4892"/>
                </a:lnTo>
                <a:lnTo>
                  <a:pt x="3346" y="4882"/>
                </a:lnTo>
                <a:lnTo>
                  <a:pt x="3421" y="4871"/>
                </a:lnTo>
                <a:lnTo>
                  <a:pt x="3493" y="4859"/>
                </a:lnTo>
                <a:lnTo>
                  <a:pt x="3563" y="4845"/>
                </a:lnTo>
                <a:lnTo>
                  <a:pt x="3628" y="4831"/>
                </a:lnTo>
                <a:lnTo>
                  <a:pt x="3692" y="4815"/>
                </a:lnTo>
                <a:lnTo>
                  <a:pt x="3752" y="4800"/>
                </a:lnTo>
                <a:lnTo>
                  <a:pt x="3809" y="4784"/>
                </a:lnTo>
                <a:lnTo>
                  <a:pt x="3864" y="4767"/>
                </a:lnTo>
                <a:lnTo>
                  <a:pt x="3914" y="4750"/>
                </a:lnTo>
                <a:lnTo>
                  <a:pt x="3962" y="4734"/>
                </a:lnTo>
                <a:lnTo>
                  <a:pt x="4005" y="4717"/>
                </a:lnTo>
                <a:lnTo>
                  <a:pt x="4047" y="4701"/>
                </a:lnTo>
                <a:lnTo>
                  <a:pt x="4085" y="4686"/>
                </a:lnTo>
                <a:lnTo>
                  <a:pt x="4149" y="4658"/>
                </a:lnTo>
                <a:lnTo>
                  <a:pt x="4201" y="4633"/>
                </a:lnTo>
                <a:lnTo>
                  <a:pt x="4237" y="4613"/>
                </a:lnTo>
                <a:lnTo>
                  <a:pt x="4268" y="4597"/>
                </a:lnTo>
                <a:lnTo>
                  <a:pt x="4222" y="4612"/>
                </a:lnTo>
                <a:lnTo>
                  <a:pt x="4174" y="4626"/>
                </a:lnTo>
                <a:lnTo>
                  <a:pt x="4125" y="4638"/>
                </a:lnTo>
                <a:lnTo>
                  <a:pt x="4073" y="4648"/>
                </a:lnTo>
                <a:lnTo>
                  <a:pt x="4022" y="4657"/>
                </a:lnTo>
                <a:lnTo>
                  <a:pt x="3969" y="4663"/>
                </a:lnTo>
                <a:lnTo>
                  <a:pt x="3915" y="4670"/>
                </a:lnTo>
                <a:lnTo>
                  <a:pt x="3860" y="4675"/>
                </a:lnTo>
                <a:lnTo>
                  <a:pt x="3806" y="4677"/>
                </a:lnTo>
                <a:lnTo>
                  <a:pt x="3751" y="4679"/>
                </a:lnTo>
                <a:lnTo>
                  <a:pt x="3695" y="4680"/>
                </a:lnTo>
                <a:lnTo>
                  <a:pt x="3641" y="4680"/>
                </a:lnTo>
                <a:lnTo>
                  <a:pt x="3586" y="4679"/>
                </a:lnTo>
                <a:lnTo>
                  <a:pt x="3531" y="4678"/>
                </a:lnTo>
                <a:lnTo>
                  <a:pt x="3478" y="4676"/>
                </a:lnTo>
                <a:lnTo>
                  <a:pt x="3425" y="4672"/>
                </a:lnTo>
                <a:lnTo>
                  <a:pt x="3323" y="4663"/>
                </a:lnTo>
                <a:lnTo>
                  <a:pt x="3226" y="4655"/>
                </a:lnTo>
                <a:lnTo>
                  <a:pt x="3136" y="4643"/>
                </a:lnTo>
                <a:lnTo>
                  <a:pt x="3055" y="4632"/>
                </a:lnTo>
                <a:lnTo>
                  <a:pt x="2985" y="4621"/>
                </a:lnTo>
                <a:lnTo>
                  <a:pt x="2924" y="4611"/>
                </a:lnTo>
                <a:lnTo>
                  <a:pt x="2846" y="4597"/>
                </a:lnTo>
                <a:close/>
                <a:moveTo>
                  <a:pt x="456" y="0"/>
                </a:moveTo>
                <a:lnTo>
                  <a:pt x="456" y="0"/>
                </a:lnTo>
                <a:lnTo>
                  <a:pt x="441" y="65"/>
                </a:lnTo>
                <a:lnTo>
                  <a:pt x="428" y="130"/>
                </a:lnTo>
                <a:lnTo>
                  <a:pt x="415" y="193"/>
                </a:lnTo>
                <a:lnTo>
                  <a:pt x="402" y="256"/>
                </a:lnTo>
                <a:lnTo>
                  <a:pt x="391" y="318"/>
                </a:lnTo>
                <a:lnTo>
                  <a:pt x="381" y="379"/>
                </a:lnTo>
                <a:lnTo>
                  <a:pt x="371" y="441"/>
                </a:lnTo>
                <a:lnTo>
                  <a:pt x="362" y="501"/>
                </a:lnTo>
                <a:lnTo>
                  <a:pt x="354" y="561"/>
                </a:lnTo>
                <a:lnTo>
                  <a:pt x="348" y="620"/>
                </a:lnTo>
                <a:lnTo>
                  <a:pt x="341" y="678"/>
                </a:lnTo>
                <a:lnTo>
                  <a:pt x="335" y="736"/>
                </a:lnTo>
                <a:lnTo>
                  <a:pt x="331" y="794"/>
                </a:lnTo>
                <a:lnTo>
                  <a:pt x="326" y="851"/>
                </a:lnTo>
                <a:lnTo>
                  <a:pt x="323" y="907"/>
                </a:lnTo>
                <a:lnTo>
                  <a:pt x="321" y="963"/>
                </a:lnTo>
                <a:lnTo>
                  <a:pt x="319" y="1019"/>
                </a:lnTo>
                <a:lnTo>
                  <a:pt x="318" y="1073"/>
                </a:lnTo>
                <a:lnTo>
                  <a:pt x="318" y="1127"/>
                </a:lnTo>
                <a:lnTo>
                  <a:pt x="318" y="1180"/>
                </a:lnTo>
                <a:lnTo>
                  <a:pt x="319" y="1234"/>
                </a:lnTo>
                <a:lnTo>
                  <a:pt x="320" y="1286"/>
                </a:lnTo>
                <a:lnTo>
                  <a:pt x="322" y="1338"/>
                </a:lnTo>
                <a:lnTo>
                  <a:pt x="325" y="1389"/>
                </a:lnTo>
                <a:lnTo>
                  <a:pt x="329" y="1439"/>
                </a:lnTo>
                <a:lnTo>
                  <a:pt x="333" y="1489"/>
                </a:lnTo>
                <a:lnTo>
                  <a:pt x="339" y="1539"/>
                </a:lnTo>
                <a:lnTo>
                  <a:pt x="344" y="1588"/>
                </a:lnTo>
                <a:lnTo>
                  <a:pt x="350" y="1636"/>
                </a:lnTo>
                <a:lnTo>
                  <a:pt x="357" y="1684"/>
                </a:lnTo>
                <a:lnTo>
                  <a:pt x="364" y="1732"/>
                </a:lnTo>
                <a:lnTo>
                  <a:pt x="372" y="1779"/>
                </a:lnTo>
                <a:lnTo>
                  <a:pt x="381" y="1742"/>
                </a:lnTo>
                <a:lnTo>
                  <a:pt x="390" y="1708"/>
                </a:lnTo>
                <a:lnTo>
                  <a:pt x="400" y="1673"/>
                </a:lnTo>
                <a:lnTo>
                  <a:pt x="410" y="1641"/>
                </a:lnTo>
                <a:lnTo>
                  <a:pt x="431" y="1580"/>
                </a:lnTo>
                <a:lnTo>
                  <a:pt x="453" y="1523"/>
                </a:lnTo>
                <a:lnTo>
                  <a:pt x="475" y="1471"/>
                </a:lnTo>
                <a:lnTo>
                  <a:pt x="497" y="1425"/>
                </a:lnTo>
                <a:lnTo>
                  <a:pt x="519" y="1382"/>
                </a:lnTo>
                <a:lnTo>
                  <a:pt x="540" y="1344"/>
                </a:lnTo>
                <a:lnTo>
                  <a:pt x="560" y="1312"/>
                </a:lnTo>
                <a:lnTo>
                  <a:pt x="579" y="1283"/>
                </a:lnTo>
                <a:lnTo>
                  <a:pt x="595" y="1259"/>
                </a:lnTo>
                <a:lnTo>
                  <a:pt x="610" y="1240"/>
                </a:lnTo>
                <a:lnTo>
                  <a:pt x="630" y="1215"/>
                </a:lnTo>
                <a:lnTo>
                  <a:pt x="638" y="1206"/>
                </a:lnTo>
                <a:lnTo>
                  <a:pt x="622" y="1249"/>
                </a:lnTo>
                <a:lnTo>
                  <a:pt x="608" y="1293"/>
                </a:lnTo>
                <a:lnTo>
                  <a:pt x="595" y="1338"/>
                </a:lnTo>
                <a:lnTo>
                  <a:pt x="583" y="1381"/>
                </a:lnTo>
                <a:lnTo>
                  <a:pt x="572" y="1425"/>
                </a:lnTo>
                <a:lnTo>
                  <a:pt x="562" y="1468"/>
                </a:lnTo>
                <a:lnTo>
                  <a:pt x="554" y="1511"/>
                </a:lnTo>
                <a:lnTo>
                  <a:pt x="546" y="1555"/>
                </a:lnTo>
                <a:lnTo>
                  <a:pt x="538" y="1598"/>
                </a:lnTo>
                <a:lnTo>
                  <a:pt x="533" y="1641"/>
                </a:lnTo>
                <a:lnTo>
                  <a:pt x="527" y="1683"/>
                </a:lnTo>
                <a:lnTo>
                  <a:pt x="523" y="1725"/>
                </a:lnTo>
                <a:lnTo>
                  <a:pt x="519" y="1766"/>
                </a:lnTo>
                <a:lnTo>
                  <a:pt x="516" y="1807"/>
                </a:lnTo>
                <a:lnTo>
                  <a:pt x="513" y="1885"/>
                </a:lnTo>
                <a:lnTo>
                  <a:pt x="511" y="1961"/>
                </a:lnTo>
                <a:lnTo>
                  <a:pt x="511" y="2033"/>
                </a:lnTo>
                <a:lnTo>
                  <a:pt x="513" y="2102"/>
                </a:lnTo>
                <a:lnTo>
                  <a:pt x="516" y="2164"/>
                </a:lnTo>
                <a:lnTo>
                  <a:pt x="521" y="2222"/>
                </a:lnTo>
                <a:lnTo>
                  <a:pt x="525" y="2274"/>
                </a:lnTo>
                <a:lnTo>
                  <a:pt x="530" y="2320"/>
                </a:lnTo>
                <a:lnTo>
                  <a:pt x="535" y="2359"/>
                </a:lnTo>
                <a:lnTo>
                  <a:pt x="553" y="2406"/>
                </a:lnTo>
                <a:lnTo>
                  <a:pt x="572" y="2453"/>
                </a:lnTo>
                <a:lnTo>
                  <a:pt x="592" y="2499"/>
                </a:lnTo>
                <a:lnTo>
                  <a:pt x="613" y="2543"/>
                </a:lnTo>
                <a:lnTo>
                  <a:pt x="633" y="2588"/>
                </a:lnTo>
                <a:lnTo>
                  <a:pt x="656" y="2631"/>
                </a:lnTo>
                <a:lnTo>
                  <a:pt x="678" y="2675"/>
                </a:lnTo>
                <a:lnTo>
                  <a:pt x="700" y="2717"/>
                </a:lnTo>
                <a:lnTo>
                  <a:pt x="724" y="2760"/>
                </a:lnTo>
                <a:lnTo>
                  <a:pt x="747" y="2801"/>
                </a:lnTo>
                <a:lnTo>
                  <a:pt x="772" y="2841"/>
                </a:lnTo>
                <a:lnTo>
                  <a:pt x="796" y="2881"/>
                </a:lnTo>
                <a:lnTo>
                  <a:pt x="822" y="2920"/>
                </a:lnTo>
                <a:lnTo>
                  <a:pt x="847" y="2959"/>
                </a:lnTo>
                <a:lnTo>
                  <a:pt x="873" y="2997"/>
                </a:lnTo>
                <a:lnTo>
                  <a:pt x="900" y="3034"/>
                </a:lnTo>
                <a:lnTo>
                  <a:pt x="901" y="2968"/>
                </a:lnTo>
                <a:lnTo>
                  <a:pt x="903" y="2905"/>
                </a:lnTo>
                <a:lnTo>
                  <a:pt x="907" y="2842"/>
                </a:lnTo>
                <a:lnTo>
                  <a:pt x="912" y="2782"/>
                </a:lnTo>
                <a:lnTo>
                  <a:pt x="918" y="2723"/>
                </a:lnTo>
                <a:lnTo>
                  <a:pt x="926" y="2666"/>
                </a:lnTo>
                <a:lnTo>
                  <a:pt x="933" y="2611"/>
                </a:lnTo>
                <a:lnTo>
                  <a:pt x="942" y="2559"/>
                </a:lnTo>
                <a:lnTo>
                  <a:pt x="953" y="2508"/>
                </a:lnTo>
                <a:lnTo>
                  <a:pt x="963" y="2458"/>
                </a:lnTo>
                <a:lnTo>
                  <a:pt x="975" y="2412"/>
                </a:lnTo>
                <a:lnTo>
                  <a:pt x="987" y="2366"/>
                </a:lnTo>
                <a:lnTo>
                  <a:pt x="999" y="2323"/>
                </a:lnTo>
                <a:lnTo>
                  <a:pt x="1011" y="2282"/>
                </a:lnTo>
                <a:lnTo>
                  <a:pt x="1025" y="2243"/>
                </a:lnTo>
                <a:lnTo>
                  <a:pt x="1038" y="2206"/>
                </a:lnTo>
                <a:lnTo>
                  <a:pt x="1050" y="2171"/>
                </a:lnTo>
                <a:lnTo>
                  <a:pt x="1064" y="2138"/>
                </a:lnTo>
                <a:lnTo>
                  <a:pt x="1088" y="2079"/>
                </a:lnTo>
                <a:lnTo>
                  <a:pt x="1112" y="2028"/>
                </a:lnTo>
                <a:lnTo>
                  <a:pt x="1133" y="1987"/>
                </a:lnTo>
                <a:lnTo>
                  <a:pt x="1151" y="1954"/>
                </a:lnTo>
                <a:lnTo>
                  <a:pt x="1164" y="1930"/>
                </a:lnTo>
                <a:lnTo>
                  <a:pt x="1175" y="1911"/>
                </a:lnTo>
                <a:lnTo>
                  <a:pt x="1163" y="1974"/>
                </a:lnTo>
                <a:lnTo>
                  <a:pt x="1152" y="2037"/>
                </a:lnTo>
                <a:lnTo>
                  <a:pt x="1143" y="2099"/>
                </a:lnTo>
                <a:lnTo>
                  <a:pt x="1136" y="2163"/>
                </a:lnTo>
                <a:lnTo>
                  <a:pt x="1130" y="2225"/>
                </a:lnTo>
                <a:lnTo>
                  <a:pt x="1126" y="2287"/>
                </a:lnTo>
                <a:lnTo>
                  <a:pt x="1123" y="2348"/>
                </a:lnTo>
                <a:lnTo>
                  <a:pt x="1122" y="2409"/>
                </a:lnTo>
                <a:lnTo>
                  <a:pt x="1121" y="2470"/>
                </a:lnTo>
                <a:lnTo>
                  <a:pt x="1122" y="2530"/>
                </a:lnTo>
                <a:lnTo>
                  <a:pt x="1124" y="2588"/>
                </a:lnTo>
                <a:lnTo>
                  <a:pt x="1127" y="2646"/>
                </a:lnTo>
                <a:lnTo>
                  <a:pt x="1131" y="2703"/>
                </a:lnTo>
                <a:lnTo>
                  <a:pt x="1136" y="2758"/>
                </a:lnTo>
                <a:lnTo>
                  <a:pt x="1142" y="2813"/>
                </a:lnTo>
                <a:lnTo>
                  <a:pt x="1147" y="2866"/>
                </a:lnTo>
                <a:lnTo>
                  <a:pt x="1154" y="2917"/>
                </a:lnTo>
                <a:lnTo>
                  <a:pt x="1162" y="2967"/>
                </a:lnTo>
                <a:lnTo>
                  <a:pt x="1178" y="3063"/>
                </a:lnTo>
                <a:lnTo>
                  <a:pt x="1194" y="3151"/>
                </a:lnTo>
                <a:lnTo>
                  <a:pt x="1211" y="3230"/>
                </a:lnTo>
                <a:lnTo>
                  <a:pt x="1229" y="3302"/>
                </a:lnTo>
                <a:lnTo>
                  <a:pt x="1245" y="3364"/>
                </a:lnTo>
                <a:lnTo>
                  <a:pt x="1259" y="3415"/>
                </a:lnTo>
                <a:lnTo>
                  <a:pt x="1270" y="3456"/>
                </a:lnTo>
                <a:lnTo>
                  <a:pt x="1338" y="3518"/>
                </a:lnTo>
                <a:lnTo>
                  <a:pt x="1406" y="3578"/>
                </a:lnTo>
                <a:lnTo>
                  <a:pt x="1474" y="3635"/>
                </a:lnTo>
                <a:lnTo>
                  <a:pt x="1543" y="3690"/>
                </a:lnTo>
                <a:lnTo>
                  <a:pt x="1613" y="3742"/>
                </a:lnTo>
                <a:lnTo>
                  <a:pt x="1683" y="3792"/>
                </a:lnTo>
                <a:lnTo>
                  <a:pt x="1752" y="3839"/>
                </a:lnTo>
                <a:lnTo>
                  <a:pt x="1822" y="3885"/>
                </a:lnTo>
                <a:lnTo>
                  <a:pt x="1807" y="3807"/>
                </a:lnTo>
                <a:lnTo>
                  <a:pt x="1793" y="3730"/>
                </a:lnTo>
                <a:lnTo>
                  <a:pt x="1782" y="3655"/>
                </a:lnTo>
                <a:lnTo>
                  <a:pt x="1773" y="3582"/>
                </a:lnTo>
                <a:lnTo>
                  <a:pt x="1765" y="3510"/>
                </a:lnTo>
                <a:lnTo>
                  <a:pt x="1761" y="3441"/>
                </a:lnTo>
                <a:lnTo>
                  <a:pt x="1758" y="3374"/>
                </a:lnTo>
                <a:lnTo>
                  <a:pt x="1755" y="3309"/>
                </a:lnTo>
                <a:lnTo>
                  <a:pt x="1755" y="3246"/>
                </a:lnTo>
                <a:lnTo>
                  <a:pt x="1757" y="3186"/>
                </a:lnTo>
                <a:lnTo>
                  <a:pt x="1759" y="3127"/>
                </a:lnTo>
                <a:lnTo>
                  <a:pt x="1762" y="3070"/>
                </a:lnTo>
                <a:lnTo>
                  <a:pt x="1767" y="3016"/>
                </a:lnTo>
                <a:lnTo>
                  <a:pt x="1772" y="2964"/>
                </a:lnTo>
                <a:lnTo>
                  <a:pt x="1779" y="2915"/>
                </a:lnTo>
                <a:lnTo>
                  <a:pt x="1786" y="2868"/>
                </a:lnTo>
                <a:lnTo>
                  <a:pt x="1793" y="2823"/>
                </a:lnTo>
                <a:lnTo>
                  <a:pt x="1801" y="2781"/>
                </a:lnTo>
                <a:lnTo>
                  <a:pt x="1809" y="2742"/>
                </a:lnTo>
                <a:lnTo>
                  <a:pt x="1818" y="2705"/>
                </a:lnTo>
                <a:lnTo>
                  <a:pt x="1835" y="2639"/>
                </a:lnTo>
                <a:lnTo>
                  <a:pt x="1850" y="2584"/>
                </a:lnTo>
                <a:lnTo>
                  <a:pt x="1864" y="2542"/>
                </a:lnTo>
                <a:lnTo>
                  <a:pt x="1875" y="2511"/>
                </a:lnTo>
                <a:lnTo>
                  <a:pt x="1885" y="2485"/>
                </a:lnTo>
                <a:lnTo>
                  <a:pt x="1884" y="2552"/>
                </a:lnTo>
                <a:lnTo>
                  <a:pt x="1884" y="2620"/>
                </a:lnTo>
                <a:lnTo>
                  <a:pt x="1886" y="2686"/>
                </a:lnTo>
                <a:lnTo>
                  <a:pt x="1889" y="2753"/>
                </a:lnTo>
                <a:lnTo>
                  <a:pt x="1894" y="2819"/>
                </a:lnTo>
                <a:lnTo>
                  <a:pt x="1900" y="2883"/>
                </a:lnTo>
                <a:lnTo>
                  <a:pt x="1908" y="2948"/>
                </a:lnTo>
                <a:lnTo>
                  <a:pt x="1917" y="3012"/>
                </a:lnTo>
                <a:lnTo>
                  <a:pt x="1928" y="3075"/>
                </a:lnTo>
                <a:lnTo>
                  <a:pt x="1939" y="3137"/>
                </a:lnTo>
                <a:lnTo>
                  <a:pt x="1952" y="3198"/>
                </a:lnTo>
                <a:lnTo>
                  <a:pt x="1965" y="3258"/>
                </a:lnTo>
                <a:lnTo>
                  <a:pt x="1979" y="3317"/>
                </a:lnTo>
                <a:lnTo>
                  <a:pt x="1993" y="3375"/>
                </a:lnTo>
                <a:lnTo>
                  <a:pt x="2009" y="3432"/>
                </a:lnTo>
                <a:lnTo>
                  <a:pt x="2024" y="3487"/>
                </a:lnTo>
                <a:lnTo>
                  <a:pt x="2041" y="3541"/>
                </a:lnTo>
                <a:lnTo>
                  <a:pt x="2057" y="3594"/>
                </a:lnTo>
                <a:lnTo>
                  <a:pt x="2073" y="3644"/>
                </a:lnTo>
                <a:lnTo>
                  <a:pt x="2091" y="3694"/>
                </a:lnTo>
                <a:lnTo>
                  <a:pt x="2125" y="3787"/>
                </a:lnTo>
                <a:lnTo>
                  <a:pt x="2158" y="3873"/>
                </a:lnTo>
                <a:lnTo>
                  <a:pt x="2190" y="3951"/>
                </a:lnTo>
                <a:lnTo>
                  <a:pt x="2221" y="4021"/>
                </a:lnTo>
                <a:lnTo>
                  <a:pt x="2248" y="4081"/>
                </a:lnTo>
                <a:lnTo>
                  <a:pt x="2272" y="4131"/>
                </a:lnTo>
                <a:lnTo>
                  <a:pt x="2354" y="4169"/>
                </a:lnTo>
                <a:lnTo>
                  <a:pt x="2435" y="4204"/>
                </a:lnTo>
                <a:lnTo>
                  <a:pt x="2512" y="4235"/>
                </a:lnTo>
                <a:lnTo>
                  <a:pt x="2586" y="4264"/>
                </a:lnTo>
                <a:lnTo>
                  <a:pt x="2656" y="4290"/>
                </a:lnTo>
                <a:lnTo>
                  <a:pt x="2721" y="4312"/>
                </a:lnTo>
                <a:lnTo>
                  <a:pt x="2783" y="4332"/>
                </a:lnTo>
                <a:lnTo>
                  <a:pt x="2839" y="4350"/>
                </a:lnTo>
                <a:lnTo>
                  <a:pt x="2890" y="4365"/>
                </a:lnTo>
                <a:lnTo>
                  <a:pt x="2936" y="4378"/>
                </a:lnTo>
                <a:lnTo>
                  <a:pt x="3008" y="4397"/>
                </a:lnTo>
                <a:lnTo>
                  <a:pt x="3054" y="4407"/>
                </a:lnTo>
                <a:lnTo>
                  <a:pt x="3069" y="4410"/>
                </a:lnTo>
                <a:lnTo>
                  <a:pt x="3075" y="4391"/>
                </a:lnTo>
                <a:lnTo>
                  <a:pt x="3091" y="4339"/>
                </a:lnTo>
                <a:lnTo>
                  <a:pt x="3101" y="4300"/>
                </a:lnTo>
                <a:lnTo>
                  <a:pt x="3112" y="4253"/>
                </a:lnTo>
                <a:lnTo>
                  <a:pt x="3123" y="4200"/>
                </a:lnTo>
                <a:lnTo>
                  <a:pt x="3134" y="4139"/>
                </a:lnTo>
                <a:lnTo>
                  <a:pt x="3144" y="4073"/>
                </a:lnTo>
                <a:lnTo>
                  <a:pt x="3154" y="4001"/>
                </a:lnTo>
                <a:lnTo>
                  <a:pt x="3162" y="3923"/>
                </a:lnTo>
                <a:lnTo>
                  <a:pt x="3165" y="3882"/>
                </a:lnTo>
                <a:lnTo>
                  <a:pt x="3168" y="3839"/>
                </a:lnTo>
                <a:lnTo>
                  <a:pt x="3170" y="3796"/>
                </a:lnTo>
                <a:lnTo>
                  <a:pt x="3171" y="3751"/>
                </a:lnTo>
                <a:lnTo>
                  <a:pt x="3171" y="3705"/>
                </a:lnTo>
                <a:lnTo>
                  <a:pt x="3171" y="3659"/>
                </a:lnTo>
                <a:lnTo>
                  <a:pt x="3170" y="3611"/>
                </a:lnTo>
                <a:lnTo>
                  <a:pt x="3168" y="3562"/>
                </a:lnTo>
                <a:lnTo>
                  <a:pt x="3164" y="3512"/>
                </a:lnTo>
                <a:lnTo>
                  <a:pt x="3160" y="3461"/>
                </a:lnTo>
                <a:lnTo>
                  <a:pt x="3154" y="3410"/>
                </a:lnTo>
                <a:lnTo>
                  <a:pt x="3148" y="3359"/>
                </a:lnTo>
                <a:lnTo>
                  <a:pt x="3140" y="3305"/>
                </a:lnTo>
                <a:lnTo>
                  <a:pt x="3131" y="3251"/>
                </a:lnTo>
                <a:lnTo>
                  <a:pt x="3121" y="3198"/>
                </a:lnTo>
                <a:lnTo>
                  <a:pt x="3109" y="3143"/>
                </a:lnTo>
                <a:lnTo>
                  <a:pt x="3095" y="3087"/>
                </a:lnTo>
                <a:lnTo>
                  <a:pt x="3080" y="3032"/>
                </a:lnTo>
                <a:lnTo>
                  <a:pt x="3063" y="2976"/>
                </a:lnTo>
                <a:lnTo>
                  <a:pt x="3045" y="2919"/>
                </a:lnTo>
                <a:lnTo>
                  <a:pt x="3025" y="2863"/>
                </a:lnTo>
                <a:lnTo>
                  <a:pt x="3003" y="2805"/>
                </a:lnTo>
                <a:lnTo>
                  <a:pt x="2979" y="2748"/>
                </a:lnTo>
                <a:lnTo>
                  <a:pt x="2953" y="2692"/>
                </a:lnTo>
                <a:lnTo>
                  <a:pt x="2926" y="2634"/>
                </a:lnTo>
                <a:lnTo>
                  <a:pt x="2895" y="2576"/>
                </a:lnTo>
                <a:lnTo>
                  <a:pt x="2864" y="2519"/>
                </a:lnTo>
                <a:lnTo>
                  <a:pt x="2830" y="2461"/>
                </a:lnTo>
                <a:lnTo>
                  <a:pt x="2793" y="2403"/>
                </a:lnTo>
                <a:lnTo>
                  <a:pt x="2755" y="2346"/>
                </a:lnTo>
                <a:lnTo>
                  <a:pt x="2714" y="2288"/>
                </a:lnTo>
                <a:lnTo>
                  <a:pt x="2670" y="2231"/>
                </a:lnTo>
                <a:lnTo>
                  <a:pt x="2624" y="2174"/>
                </a:lnTo>
                <a:lnTo>
                  <a:pt x="2576" y="2117"/>
                </a:lnTo>
                <a:lnTo>
                  <a:pt x="2525" y="2061"/>
                </a:lnTo>
                <a:lnTo>
                  <a:pt x="2472" y="2006"/>
                </a:lnTo>
                <a:lnTo>
                  <a:pt x="2415" y="1950"/>
                </a:lnTo>
                <a:lnTo>
                  <a:pt x="2356" y="1895"/>
                </a:lnTo>
                <a:lnTo>
                  <a:pt x="2293" y="1842"/>
                </a:lnTo>
                <a:lnTo>
                  <a:pt x="2228" y="1788"/>
                </a:lnTo>
                <a:lnTo>
                  <a:pt x="2160" y="1735"/>
                </a:lnTo>
                <a:lnTo>
                  <a:pt x="2089" y="1682"/>
                </a:lnTo>
                <a:lnTo>
                  <a:pt x="1983" y="1605"/>
                </a:lnTo>
                <a:lnTo>
                  <a:pt x="1881" y="1528"/>
                </a:lnTo>
                <a:lnTo>
                  <a:pt x="1783" y="1451"/>
                </a:lnTo>
                <a:lnTo>
                  <a:pt x="1688" y="1374"/>
                </a:lnTo>
                <a:lnTo>
                  <a:pt x="1598" y="1297"/>
                </a:lnTo>
                <a:lnTo>
                  <a:pt x="1511" y="1222"/>
                </a:lnTo>
                <a:lnTo>
                  <a:pt x="1429" y="1147"/>
                </a:lnTo>
                <a:lnTo>
                  <a:pt x="1349" y="1073"/>
                </a:lnTo>
                <a:lnTo>
                  <a:pt x="1274" y="1000"/>
                </a:lnTo>
                <a:lnTo>
                  <a:pt x="1201" y="928"/>
                </a:lnTo>
                <a:lnTo>
                  <a:pt x="1132" y="858"/>
                </a:lnTo>
                <a:lnTo>
                  <a:pt x="1067" y="789"/>
                </a:lnTo>
                <a:lnTo>
                  <a:pt x="1006" y="722"/>
                </a:lnTo>
                <a:lnTo>
                  <a:pt x="948" y="657"/>
                </a:lnTo>
                <a:lnTo>
                  <a:pt x="893" y="594"/>
                </a:lnTo>
                <a:lnTo>
                  <a:pt x="842" y="533"/>
                </a:lnTo>
                <a:lnTo>
                  <a:pt x="794" y="475"/>
                </a:lnTo>
                <a:lnTo>
                  <a:pt x="749" y="420"/>
                </a:lnTo>
                <a:lnTo>
                  <a:pt x="708" y="366"/>
                </a:lnTo>
                <a:lnTo>
                  <a:pt x="670" y="316"/>
                </a:lnTo>
                <a:lnTo>
                  <a:pt x="634" y="269"/>
                </a:lnTo>
                <a:lnTo>
                  <a:pt x="603" y="225"/>
                </a:lnTo>
                <a:lnTo>
                  <a:pt x="550" y="147"/>
                </a:lnTo>
                <a:lnTo>
                  <a:pt x="508" y="85"/>
                </a:lnTo>
                <a:lnTo>
                  <a:pt x="479" y="39"/>
                </a:lnTo>
                <a:lnTo>
                  <a:pt x="456" y="0"/>
                </a:lnTo>
                <a:close/>
              </a:path>
            </a:pathLst>
          </a:custGeom>
          <a:gradFill>
            <a:gsLst>
              <a:gs pos="0">
                <a:schemeClr val="accent1"/>
              </a:gs>
              <a:gs pos="100000">
                <a:schemeClr val="accent2"/>
              </a:gs>
            </a:gsLst>
            <a:lin ang="5400000" scaled="0"/>
          </a:gradFill>
          <a:ln>
            <a:noFill/>
          </a:ln>
        </p:spPr>
        <p:txBody>
          <a:bodyPr anchor="ctr">
            <a:scene3d>
              <a:camera prst="orthographicFront"/>
              <a:lightRig rig="threePt" dir="t"/>
            </a:scene3d>
            <a:sp3d>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3557" name="MH_SubTitle_2"/>
          <p:cNvSpPr/>
          <p:nvPr>
            <p:custDataLst>
              <p:tags r:id="rId4"/>
            </p:custDataLst>
          </p:nvPr>
        </p:nvSpPr>
        <p:spPr>
          <a:xfrm>
            <a:off x="2916238" y="2641600"/>
            <a:ext cx="4838700" cy="927100"/>
          </a:xfrm>
          <a:prstGeom prst="rect">
            <a:avLst/>
          </a:prstGeom>
          <a:noFill/>
          <a:ln w="9525">
            <a:noFill/>
          </a:ln>
        </p:spPr>
        <p:txBody>
          <a:bodyPr anchor="ctr"/>
          <a:p>
            <a:r>
              <a:rPr lang="zh-CN" altLang="en-US" b="1" dirty="0">
                <a:latin typeface="黑体" panose="02010609060101010101" charset="-122"/>
                <a:ea typeface="黑体" panose="02010609060101010101" charset="-122"/>
              </a:rPr>
              <a:t>党纪轻处分、组织调整成为违纪处理的大多数</a:t>
            </a:r>
            <a:endParaRPr lang="en-US" altLang="zh-CN" b="1" dirty="0">
              <a:latin typeface="黑体" panose="02010609060101010101" charset="-122"/>
              <a:ea typeface="黑体" panose="02010609060101010101" charset="-122"/>
            </a:endParaRPr>
          </a:p>
        </p:txBody>
      </p:sp>
      <p:sp>
        <p:nvSpPr>
          <p:cNvPr id="8" name="MH_Other_2"/>
          <p:cNvSpPr/>
          <p:nvPr>
            <p:custDataLst>
              <p:tags r:id="rId5"/>
            </p:custDataLst>
          </p:nvPr>
        </p:nvSpPr>
        <p:spPr bwMode="auto">
          <a:xfrm>
            <a:off x="2281238" y="2738438"/>
            <a:ext cx="503238" cy="592138"/>
          </a:xfrm>
          <a:custGeom>
            <a:avLst/>
            <a:gdLst>
              <a:gd name="T0" fmla="*/ 894085 w 4268"/>
              <a:gd name="T1" fmla="*/ 1679836 h 5034"/>
              <a:gd name="T2" fmla="*/ 695736 w 4268"/>
              <a:gd name="T3" fmla="*/ 1585986 h 5034"/>
              <a:gd name="T4" fmla="*/ 499280 w 4268"/>
              <a:gd name="T5" fmla="*/ 1455429 h 5034"/>
              <a:gd name="T6" fmla="*/ 311151 w 4268"/>
              <a:gd name="T7" fmla="*/ 1274163 h 5034"/>
              <a:gd name="T8" fmla="*/ 154818 w 4268"/>
              <a:gd name="T9" fmla="*/ 1035375 h 5034"/>
              <a:gd name="T10" fmla="*/ 85169 w 4268"/>
              <a:gd name="T11" fmla="*/ 858272 h 5034"/>
              <a:gd name="T12" fmla="*/ 47316 w 4268"/>
              <a:gd name="T13" fmla="*/ 693656 h 5034"/>
              <a:gd name="T14" fmla="*/ 27633 w 4268"/>
              <a:gd name="T15" fmla="*/ 597914 h 5034"/>
              <a:gd name="T16" fmla="*/ 757 w 4268"/>
              <a:gd name="T17" fmla="*/ 830647 h 5034"/>
              <a:gd name="T18" fmla="*/ 11356 w 4268"/>
              <a:gd name="T19" fmla="*/ 1056567 h 5034"/>
              <a:gd name="T20" fmla="*/ 50723 w 4268"/>
              <a:gd name="T21" fmla="*/ 1251079 h 5034"/>
              <a:gd name="T22" fmla="*/ 127564 w 4268"/>
              <a:gd name="T23" fmla="*/ 1457700 h 5034"/>
              <a:gd name="T24" fmla="*/ 227117 w 4268"/>
              <a:gd name="T25" fmla="*/ 1628749 h 5034"/>
              <a:gd name="T26" fmla="*/ 332348 w 4268"/>
              <a:gd name="T27" fmla="*/ 1749467 h 5034"/>
              <a:gd name="T28" fmla="*/ 444771 w 4268"/>
              <a:gd name="T29" fmla="*/ 1832342 h 5034"/>
              <a:gd name="T30" fmla="*/ 560980 w 4268"/>
              <a:gd name="T31" fmla="*/ 1881538 h 5034"/>
              <a:gd name="T32" fmla="*/ 676431 w 4268"/>
              <a:gd name="T33" fmla="*/ 1903108 h 5034"/>
              <a:gd name="T34" fmla="*/ 843362 w 4268"/>
              <a:gd name="T35" fmla="*/ 1892512 h 5034"/>
              <a:gd name="T36" fmla="*/ 1038683 w 4268"/>
              <a:gd name="T37" fmla="*/ 1858832 h 5034"/>
              <a:gd name="T38" fmla="*/ 1322201 w 4268"/>
              <a:gd name="T39" fmla="*/ 1838775 h 5034"/>
              <a:gd name="T40" fmla="*/ 1516008 w 4268"/>
              <a:gd name="T41" fmla="*/ 1785039 h 5034"/>
              <a:gd name="T42" fmla="*/ 1579979 w 4268"/>
              <a:gd name="T43" fmla="*/ 1750602 h 5034"/>
              <a:gd name="T44" fmla="*/ 1398664 w 4268"/>
              <a:gd name="T45" fmla="*/ 1771037 h 5034"/>
              <a:gd name="T46" fmla="*/ 1156406 w 4268"/>
              <a:gd name="T47" fmla="*/ 1752872 h 5034"/>
              <a:gd name="T48" fmla="*/ 157089 w 4268"/>
              <a:gd name="T49" fmla="*/ 73036 h 5034"/>
              <a:gd name="T50" fmla="*/ 126807 w 4268"/>
              <a:gd name="T51" fmla="*/ 278522 h 5034"/>
              <a:gd name="T52" fmla="*/ 120751 w 4268"/>
              <a:gd name="T53" fmla="*/ 466979 h 5034"/>
              <a:gd name="T54" fmla="*/ 135135 w 4268"/>
              <a:gd name="T55" fmla="*/ 637271 h 5034"/>
              <a:gd name="T56" fmla="*/ 171474 w 4268"/>
              <a:gd name="T57" fmla="*/ 576344 h 5034"/>
              <a:gd name="T58" fmla="*/ 238473 w 4268"/>
              <a:gd name="T59" fmla="*/ 459788 h 5034"/>
              <a:gd name="T60" fmla="*/ 209705 w 4268"/>
              <a:gd name="T61" fmla="*/ 571803 h 5034"/>
              <a:gd name="T62" fmla="*/ 193428 w 4268"/>
              <a:gd name="T63" fmla="*/ 742095 h 5034"/>
              <a:gd name="T64" fmla="*/ 209326 w 4268"/>
              <a:gd name="T65" fmla="*/ 910495 h 5034"/>
              <a:gd name="T66" fmla="*/ 282761 w 4268"/>
              <a:gd name="T67" fmla="*/ 1059973 h 5034"/>
              <a:gd name="T68" fmla="*/ 341812 w 4268"/>
              <a:gd name="T69" fmla="*/ 1099330 h 5034"/>
              <a:gd name="T70" fmla="*/ 369066 w 4268"/>
              <a:gd name="T71" fmla="*/ 912765 h 5034"/>
              <a:gd name="T72" fmla="*/ 420924 w 4268"/>
              <a:gd name="T73" fmla="*/ 767449 h 5034"/>
              <a:gd name="T74" fmla="*/ 430009 w 4268"/>
              <a:gd name="T75" fmla="*/ 818537 h 5034"/>
              <a:gd name="T76" fmla="*/ 428116 w 4268"/>
              <a:gd name="T77" fmla="*/ 1022887 h 5034"/>
              <a:gd name="T78" fmla="*/ 465212 w 4268"/>
              <a:gd name="T79" fmla="*/ 1249565 h 5034"/>
              <a:gd name="T80" fmla="*/ 610567 w 4268"/>
              <a:gd name="T81" fmla="*/ 1416073 h 5034"/>
              <a:gd name="T82" fmla="*/ 668103 w 4268"/>
              <a:gd name="T83" fmla="*/ 1328278 h 5034"/>
              <a:gd name="T84" fmla="*/ 670753 w 4268"/>
              <a:gd name="T85" fmla="*/ 1121657 h 5034"/>
              <a:gd name="T86" fmla="*/ 705578 w 4268"/>
              <a:gd name="T87" fmla="*/ 961961 h 5034"/>
              <a:gd name="T88" fmla="*/ 719205 w 4268"/>
              <a:gd name="T89" fmla="*/ 1091004 h 5034"/>
              <a:gd name="T90" fmla="*/ 760464 w 4268"/>
              <a:gd name="T91" fmla="*/ 1298760 h 5034"/>
              <a:gd name="T92" fmla="*/ 840713 w 4268"/>
              <a:gd name="T93" fmla="*/ 1521654 h 5034"/>
              <a:gd name="T94" fmla="*/ 1029977 w 4268"/>
              <a:gd name="T95" fmla="*/ 1631776 h 5034"/>
              <a:gd name="T96" fmla="*/ 1163976 w 4268"/>
              <a:gd name="T97" fmla="*/ 1661672 h 5034"/>
              <a:gd name="T98" fmla="*/ 1198044 w 4268"/>
              <a:gd name="T99" fmla="*/ 1469052 h 5034"/>
              <a:gd name="T100" fmla="*/ 1196151 w 4268"/>
              <a:gd name="T101" fmla="*/ 1309735 h 5034"/>
              <a:gd name="T102" fmla="*/ 1159434 w 4268"/>
              <a:gd name="T103" fmla="*/ 1126198 h 5034"/>
              <a:gd name="T104" fmla="*/ 1071237 w 4268"/>
              <a:gd name="T105" fmla="*/ 931308 h 5034"/>
              <a:gd name="T106" fmla="*/ 914147 w 4268"/>
              <a:gd name="T107" fmla="*/ 737932 h 5034"/>
              <a:gd name="T108" fmla="*/ 674917 w 4268"/>
              <a:gd name="T109" fmla="*/ 549097 h 5034"/>
              <a:gd name="T110" fmla="*/ 403890 w 4268"/>
              <a:gd name="T111" fmla="*/ 298579 h 5034"/>
              <a:gd name="T112" fmla="*/ 239987 w 4268"/>
              <a:gd name="T113" fmla="*/ 101797 h 50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268" h="5034">
                <a:moveTo>
                  <a:pt x="2846" y="4597"/>
                </a:moveTo>
                <a:lnTo>
                  <a:pt x="2846" y="4597"/>
                </a:lnTo>
                <a:lnTo>
                  <a:pt x="2803" y="4585"/>
                </a:lnTo>
                <a:lnTo>
                  <a:pt x="2749" y="4571"/>
                </a:lnTo>
                <a:lnTo>
                  <a:pt x="2687" y="4553"/>
                </a:lnTo>
                <a:lnTo>
                  <a:pt x="2617" y="4531"/>
                </a:lnTo>
                <a:lnTo>
                  <a:pt x="2538" y="4504"/>
                </a:lnTo>
                <a:lnTo>
                  <a:pt x="2454" y="4474"/>
                </a:lnTo>
                <a:lnTo>
                  <a:pt x="2362" y="4439"/>
                </a:lnTo>
                <a:lnTo>
                  <a:pt x="2265" y="4399"/>
                </a:lnTo>
                <a:lnTo>
                  <a:pt x="2215" y="4378"/>
                </a:lnTo>
                <a:lnTo>
                  <a:pt x="2164" y="4355"/>
                </a:lnTo>
                <a:lnTo>
                  <a:pt x="2112" y="4331"/>
                </a:lnTo>
                <a:lnTo>
                  <a:pt x="2059" y="4305"/>
                </a:lnTo>
                <a:lnTo>
                  <a:pt x="2004" y="4279"/>
                </a:lnTo>
                <a:lnTo>
                  <a:pt x="1950" y="4251"/>
                </a:lnTo>
                <a:lnTo>
                  <a:pt x="1894" y="4222"/>
                </a:lnTo>
                <a:lnTo>
                  <a:pt x="1838" y="4191"/>
                </a:lnTo>
                <a:lnTo>
                  <a:pt x="1781" y="4158"/>
                </a:lnTo>
                <a:lnTo>
                  <a:pt x="1724" y="4125"/>
                </a:lnTo>
                <a:lnTo>
                  <a:pt x="1666" y="4089"/>
                </a:lnTo>
                <a:lnTo>
                  <a:pt x="1608" y="4052"/>
                </a:lnTo>
                <a:lnTo>
                  <a:pt x="1550" y="4014"/>
                </a:lnTo>
                <a:lnTo>
                  <a:pt x="1492" y="3974"/>
                </a:lnTo>
                <a:lnTo>
                  <a:pt x="1434" y="3933"/>
                </a:lnTo>
                <a:lnTo>
                  <a:pt x="1376" y="3891"/>
                </a:lnTo>
                <a:lnTo>
                  <a:pt x="1319" y="3846"/>
                </a:lnTo>
                <a:lnTo>
                  <a:pt x="1261" y="3800"/>
                </a:lnTo>
                <a:lnTo>
                  <a:pt x="1204" y="3752"/>
                </a:lnTo>
                <a:lnTo>
                  <a:pt x="1147" y="3702"/>
                </a:lnTo>
                <a:lnTo>
                  <a:pt x="1092" y="3651"/>
                </a:lnTo>
                <a:lnTo>
                  <a:pt x="1036" y="3598"/>
                </a:lnTo>
                <a:lnTo>
                  <a:pt x="981" y="3543"/>
                </a:lnTo>
                <a:lnTo>
                  <a:pt x="927" y="3487"/>
                </a:lnTo>
                <a:lnTo>
                  <a:pt x="874" y="3428"/>
                </a:lnTo>
                <a:lnTo>
                  <a:pt x="822" y="3367"/>
                </a:lnTo>
                <a:lnTo>
                  <a:pt x="770" y="3305"/>
                </a:lnTo>
                <a:lnTo>
                  <a:pt x="720" y="3241"/>
                </a:lnTo>
                <a:lnTo>
                  <a:pt x="671" y="3174"/>
                </a:lnTo>
                <a:lnTo>
                  <a:pt x="624" y="3106"/>
                </a:lnTo>
                <a:lnTo>
                  <a:pt x="577" y="3037"/>
                </a:lnTo>
                <a:lnTo>
                  <a:pt x="533" y="2965"/>
                </a:lnTo>
                <a:lnTo>
                  <a:pt x="489" y="2891"/>
                </a:lnTo>
                <a:lnTo>
                  <a:pt x="448" y="2814"/>
                </a:lnTo>
                <a:lnTo>
                  <a:pt x="409" y="2736"/>
                </a:lnTo>
                <a:lnTo>
                  <a:pt x="371" y="2656"/>
                </a:lnTo>
                <a:lnTo>
                  <a:pt x="334" y="2573"/>
                </a:lnTo>
                <a:lnTo>
                  <a:pt x="318" y="2531"/>
                </a:lnTo>
                <a:lnTo>
                  <a:pt x="301" y="2489"/>
                </a:lnTo>
                <a:lnTo>
                  <a:pt x="284" y="2445"/>
                </a:lnTo>
                <a:lnTo>
                  <a:pt x="268" y="2402"/>
                </a:lnTo>
                <a:lnTo>
                  <a:pt x="253" y="2357"/>
                </a:lnTo>
                <a:lnTo>
                  <a:pt x="238" y="2312"/>
                </a:lnTo>
                <a:lnTo>
                  <a:pt x="225" y="2268"/>
                </a:lnTo>
                <a:lnTo>
                  <a:pt x="212" y="2221"/>
                </a:lnTo>
                <a:lnTo>
                  <a:pt x="198" y="2175"/>
                </a:lnTo>
                <a:lnTo>
                  <a:pt x="186" y="2127"/>
                </a:lnTo>
                <a:lnTo>
                  <a:pt x="174" y="2080"/>
                </a:lnTo>
                <a:lnTo>
                  <a:pt x="163" y="2031"/>
                </a:lnTo>
                <a:lnTo>
                  <a:pt x="152" y="1983"/>
                </a:lnTo>
                <a:lnTo>
                  <a:pt x="142" y="1933"/>
                </a:lnTo>
                <a:lnTo>
                  <a:pt x="134" y="1884"/>
                </a:lnTo>
                <a:lnTo>
                  <a:pt x="125" y="1833"/>
                </a:lnTo>
                <a:lnTo>
                  <a:pt x="117" y="1781"/>
                </a:lnTo>
                <a:lnTo>
                  <a:pt x="110" y="1730"/>
                </a:lnTo>
                <a:lnTo>
                  <a:pt x="103" y="1678"/>
                </a:lnTo>
                <a:lnTo>
                  <a:pt x="98" y="1624"/>
                </a:lnTo>
                <a:lnTo>
                  <a:pt x="92" y="1571"/>
                </a:lnTo>
                <a:lnTo>
                  <a:pt x="88" y="1517"/>
                </a:lnTo>
                <a:lnTo>
                  <a:pt x="84" y="1533"/>
                </a:lnTo>
                <a:lnTo>
                  <a:pt x="73" y="1580"/>
                </a:lnTo>
                <a:lnTo>
                  <a:pt x="59" y="1654"/>
                </a:lnTo>
                <a:lnTo>
                  <a:pt x="50" y="1702"/>
                </a:lnTo>
                <a:lnTo>
                  <a:pt x="41" y="1756"/>
                </a:lnTo>
                <a:lnTo>
                  <a:pt x="33" y="1816"/>
                </a:lnTo>
                <a:lnTo>
                  <a:pt x="24" y="1881"/>
                </a:lnTo>
                <a:lnTo>
                  <a:pt x="18" y="1952"/>
                </a:lnTo>
                <a:lnTo>
                  <a:pt x="11" y="2028"/>
                </a:lnTo>
                <a:lnTo>
                  <a:pt x="5" y="2109"/>
                </a:lnTo>
                <a:lnTo>
                  <a:pt x="2" y="2195"/>
                </a:lnTo>
                <a:lnTo>
                  <a:pt x="0" y="2286"/>
                </a:lnTo>
                <a:lnTo>
                  <a:pt x="1" y="2379"/>
                </a:lnTo>
                <a:lnTo>
                  <a:pt x="3" y="2477"/>
                </a:lnTo>
                <a:lnTo>
                  <a:pt x="6" y="2528"/>
                </a:lnTo>
                <a:lnTo>
                  <a:pt x="9" y="2579"/>
                </a:lnTo>
                <a:lnTo>
                  <a:pt x="13" y="2631"/>
                </a:lnTo>
                <a:lnTo>
                  <a:pt x="18" y="2684"/>
                </a:lnTo>
                <a:lnTo>
                  <a:pt x="23" y="2737"/>
                </a:lnTo>
                <a:lnTo>
                  <a:pt x="30" y="2792"/>
                </a:lnTo>
                <a:lnTo>
                  <a:pt x="38" y="2847"/>
                </a:lnTo>
                <a:lnTo>
                  <a:pt x="45" y="2902"/>
                </a:lnTo>
                <a:lnTo>
                  <a:pt x="54" y="2958"/>
                </a:lnTo>
                <a:lnTo>
                  <a:pt x="65" y="3015"/>
                </a:lnTo>
                <a:lnTo>
                  <a:pt x="77" y="3072"/>
                </a:lnTo>
                <a:lnTo>
                  <a:pt x="89" y="3130"/>
                </a:lnTo>
                <a:lnTo>
                  <a:pt x="102" y="3189"/>
                </a:lnTo>
                <a:lnTo>
                  <a:pt x="117" y="3247"/>
                </a:lnTo>
                <a:lnTo>
                  <a:pt x="134" y="3306"/>
                </a:lnTo>
                <a:lnTo>
                  <a:pt x="150" y="3366"/>
                </a:lnTo>
                <a:lnTo>
                  <a:pt x="169" y="3425"/>
                </a:lnTo>
                <a:lnTo>
                  <a:pt x="188" y="3486"/>
                </a:lnTo>
                <a:lnTo>
                  <a:pt x="209" y="3546"/>
                </a:lnTo>
                <a:lnTo>
                  <a:pt x="232" y="3607"/>
                </a:lnTo>
                <a:lnTo>
                  <a:pt x="256" y="3667"/>
                </a:lnTo>
                <a:lnTo>
                  <a:pt x="282" y="3729"/>
                </a:lnTo>
                <a:lnTo>
                  <a:pt x="309" y="3790"/>
                </a:lnTo>
                <a:lnTo>
                  <a:pt x="337" y="3852"/>
                </a:lnTo>
                <a:lnTo>
                  <a:pt x="367" y="3913"/>
                </a:lnTo>
                <a:lnTo>
                  <a:pt x="399" y="3974"/>
                </a:lnTo>
                <a:lnTo>
                  <a:pt x="431" y="4036"/>
                </a:lnTo>
                <a:lnTo>
                  <a:pt x="467" y="4097"/>
                </a:lnTo>
                <a:lnTo>
                  <a:pt x="504" y="4158"/>
                </a:lnTo>
                <a:lnTo>
                  <a:pt x="542" y="4218"/>
                </a:lnTo>
                <a:lnTo>
                  <a:pt x="571" y="4262"/>
                </a:lnTo>
                <a:lnTo>
                  <a:pt x="600" y="4304"/>
                </a:lnTo>
                <a:lnTo>
                  <a:pt x="629" y="4346"/>
                </a:lnTo>
                <a:lnTo>
                  <a:pt x="659" y="4385"/>
                </a:lnTo>
                <a:lnTo>
                  <a:pt x="689" y="4423"/>
                </a:lnTo>
                <a:lnTo>
                  <a:pt x="720" y="4459"/>
                </a:lnTo>
                <a:lnTo>
                  <a:pt x="750" y="4495"/>
                </a:lnTo>
                <a:lnTo>
                  <a:pt x="782" y="4529"/>
                </a:lnTo>
                <a:lnTo>
                  <a:pt x="814" y="4562"/>
                </a:lnTo>
                <a:lnTo>
                  <a:pt x="845" y="4593"/>
                </a:lnTo>
                <a:lnTo>
                  <a:pt x="878" y="4623"/>
                </a:lnTo>
                <a:lnTo>
                  <a:pt x="910" y="4652"/>
                </a:lnTo>
                <a:lnTo>
                  <a:pt x="942" y="4680"/>
                </a:lnTo>
                <a:lnTo>
                  <a:pt x="976" y="4707"/>
                </a:lnTo>
                <a:lnTo>
                  <a:pt x="1008" y="4732"/>
                </a:lnTo>
                <a:lnTo>
                  <a:pt x="1042" y="4756"/>
                </a:lnTo>
                <a:lnTo>
                  <a:pt x="1075" y="4779"/>
                </a:lnTo>
                <a:lnTo>
                  <a:pt x="1108" y="4801"/>
                </a:lnTo>
                <a:lnTo>
                  <a:pt x="1142" y="4822"/>
                </a:lnTo>
                <a:lnTo>
                  <a:pt x="1175" y="4842"/>
                </a:lnTo>
                <a:lnTo>
                  <a:pt x="1210" y="4860"/>
                </a:lnTo>
                <a:lnTo>
                  <a:pt x="1243" y="4878"/>
                </a:lnTo>
                <a:lnTo>
                  <a:pt x="1277" y="4894"/>
                </a:lnTo>
                <a:lnTo>
                  <a:pt x="1311" y="4910"/>
                </a:lnTo>
                <a:lnTo>
                  <a:pt x="1346" y="4924"/>
                </a:lnTo>
                <a:lnTo>
                  <a:pt x="1380" y="4938"/>
                </a:lnTo>
                <a:lnTo>
                  <a:pt x="1414" y="4950"/>
                </a:lnTo>
                <a:lnTo>
                  <a:pt x="1449" y="4961"/>
                </a:lnTo>
                <a:lnTo>
                  <a:pt x="1482" y="4972"/>
                </a:lnTo>
                <a:lnTo>
                  <a:pt x="1517" y="4981"/>
                </a:lnTo>
                <a:lnTo>
                  <a:pt x="1550" y="4990"/>
                </a:lnTo>
                <a:lnTo>
                  <a:pt x="1585" y="4998"/>
                </a:lnTo>
                <a:lnTo>
                  <a:pt x="1618" y="5006"/>
                </a:lnTo>
                <a:lnTo>
                  <a:pt x="1653" y="5011"/>
                </a:lnTo>
                <a:lnTo>
                  <a:pt x="1686" y="5017"/>
                </a:lnTo>
                <a:lnTo>
                  <a:pt x="1720" y="5022"/>
                </a:lnTo>
                <a:lnTo>
                  <a:pt x="1753" y="5026"/>
                </a:lnTo>
                <a:lnTo>
                  <a:pt x="1787" y="5029"/>
                </a:lnTo>
                <a:lnTo>
                  <a:pt x="1820" y="5032"/>
                </a:lnTo>
                <a:lnTo>
                  <a:pt x="1852" y="5033"/>
                </a:lnTo>
                <a:lnTo>
                  <a:pt x="1886" y="5034"/>
                </a:lnTo>
                <a:lnTo>
                  <a:pt x="1918" y="5034"/>
                </a:lnTo>
                <a:lnTo>
                  <a:pt x="1983" y="5033"/>
                </a:lnTo>
                <a:lnTo>
                  <a:pt x="2047" y="5028"/>
                </a:lnTo>
                <a:lnTo>
                  <a:pt x="2108" y="5022"/>
                </a:lnTo>
                <a:lnTo>
                  <a:pt x="2169" y="5013"/>
                </a:lnTo>
                <a:lnTo>
                  <a:pt x="2228" y="5001"/>
                </a:lnTo>
                <a:lnTo>
                  <a:pt x="2286" y="4989"/>
                </a:lnTo>
                <a:lnTo>
                  <a:pt x="2343" y="4975"/>
                </a:lnTo>
                <a:lnTo>
                  <a:pt x="2397" y="4958"/>
                </a:lnTo>
                <a:lnTo>
                  <a:pt x="2449" y="4940"/>
                </a:lnTo>
                <a:lnTo>
                  <a:pt x="2501" y="4921"/>
                </a:lnTo>
                <a:lnTo>
                  <a:pt x="2549" y="4901"/>
                </a:lnTo>
                <a:lnTo>
                  <a:pt x="2648" y="4908"/>
                </a:lnTo>
                <a:lnTo>
                  <a:pt x="2744" y="4912"/>
                </a:lnTo>
                <a:lnTo>
                  <a:pt x="2839" y="4914"/>
                </a:lnTo>
                <a:lnTo>
                  <a:pt x="2930" y="4914"/>
                </a:lnTo>
                <a:lnTo>
                  <a:pt x="3018" y="4911"/>
                </a:lnTo>
                <a:lnTo>
                  <a:pt x="3104" y="4907"/>
                </a:lnTo>
                <a:lnTo>
                  <a:pt x="3188" y="4900"/>
                </a:lnTo>
                <a:lnTo>
                  <a:pt x="3268" y="4892"/>
                </a:lnTo>
                <a:lnTo>
                  <a:pt x="3346" y="4882"/>
                </a:lnTo>
                <a:lnTo>
                  <a:pt x="3421" y="4871"/>
                </a:lnTo>
                <a:lnTo>
                  <a:pt x="3493" y="4859"/>
                </a:lnTo>
                <a:lnTo>
                  <a:pt x="3563" y="4845"/>
                </a:lnTo>
                <a:lnTo>
                  <a:pt x="3628" y="4831"/>
                </a:lnTo>
                <a:lnTo>
                  <a:pt x="3692" y="4815"/>
                </a:lnTo>
                <a:lnTo>
                  <a:pt x="3752" y="4800"/>
                </a:lnTo>
                <a:lnTo>
                  <a:pt x="3809" y="4784"/>
                </a:lnTo>
                <a:lnTo>
                  <a:pt x="3864" y="4767"/>
                </a:lnTo>
                <a:lnTo>
                  <a:pt x="3914" y="4750"/>
                </a:lnTo>
                <a:lnTo>
                  <a:pt x="3962" y="4734"/>
                </a:lnTo>
                <a:lnTo>
                  <a:pt x="4005" y="4717"/>
                </a:lnTo>
                <a:lnTo>
                  <a:pt x="4047" y="4701"/>
                </a:lnTo>
                <a:lnTo>
                  <a:pt x="4085" y="4686"/>
                </a:lnTo>
                <a:lnTo>
                  <a:pt x="4149" y="4658"/>
                </a:lnTo>
                <a:lnTo>
                  <a:pt x="4201" y="4633"/>
                </a:lnTo>
                <a:lnTo>
                  <a:pt x="4237" y="4613"/>
                </a:lnTo>
                <a:lnTo>
                  <a:pt x="4268" y="4597"/>
                </a:lnTo>
                <a:lnTo>
                  <a:pt x="4222" y="4612"/>
                </a:lnTo>
                <a:lnTo>
                  <a:pt x="4174" y="4626"/>
                </a:lnTo>
                <a:lnTo>
                  <a:pt x="4125" y="4638"/>
                </a:lnTo>
                <a:lnTo>
                  <a:pt x="4073" y="4648"/>
                </a:lnTo>
                <a:lnTo>
                  <a:pt x="4022" y="4657"/>
                </a:lnTo>
                <a:lnTo>
                  <a:pt x="3969" y="4663"/>
                </a:lnTo>
                <a:lnTo>
                  <a:pt x="3915" y="4670"/>
                </a:lnTo>
                <a:lnTo>
                  <a:pt x="3860" y="4675"/>
                </a:lnTo>
                <a:lnTo>
                  <a:pt x="3806" y="4677"/>
                </a:lnTo>
                <a:lnTo>
                  <a:pt x="3751" y="4679"/>
                </a:lnTo>
                <a:lnTo>
                  <a:pt x="3695" y="4680"/>
                </a:lnTo>
                <a:lnTo>
                  <a:pt x="3641" y="4680"/>
                </a:lnTo>
                <a:lnTo>
                  <a:pt x="3586" y="4679"/>
                </a:lnTo>
                <a:lnTo>
                  <a:pt x="3531" y="4678"/>
                </a:lnTo>
                <a:lnTo>
                  <a:pt x="3478" y="4676"/>
                </a:lnTo>
                <a:lnTo>
                  <a:pt x="3425" y="4672"/>
                </a:lnTo>
                <a:lnTo>
                  <a:pt x="3323" y="4663"/>
                </a:lnTo>
                <a:lnTo>
                  <a:pt x="3226" y="4655"/>
                </a:lnTo>
                <a:lnTo>
                  <a:pt x="3136" y="4643"/>
                </a:lnTo>
                <a:lnTo>
                  <a:pt x="3055" y="4632"/>
                </a:lnTo>
                <a:lnTo>
                  <a:pt x="2985" y="4621"/>
                </a:lnTo>
                <a:lnTo>
                  <a:pt x="2924" y="4611"/>
                </a:lnTo>
                <a:lnTo>
                  <a:pt x="2846" y="4597"/>
                </a:lnTo>
                <a:close/>
                <a:moveTo>
                  <a:pt x="456" y="0"/>
                </a:moveTo>
                <a:lnTo>
                  <a:pt x="456" y="0"/>
                </a:lnTo>
                <a:lnTo>
                  <a:pt x="441" y="65"/>
                </a:lnTo>
                <a:lnTo>
                  <a:pt x="428" y="130"/>
                </a:lnTo>
                <a:lnTo>
                  <a:pt x="415" y="193"/>
                </a:lnTo>
                <a:lnTo>
                  <a:pt x="402" y="256"/>
                </a:lnTo>
                <a:lnTo>
                  <a:pt x="391" y="318"/>
                </a:lnTo>
                <a:lnTo>
                  <a:pt x="381" y="379"/>
                </a:lnTo>
                <a:lnTo>
                  <a:pt x="371" y="441"/>
                </a:lnTo>
                <a:lnTo>
                  <a:pt x="362" y="501"/>
                </a:lnTo>
                <a:lnTo>
                  <a:pt x="354" y="561"/>
                </a:lnTo>
                <a:lnTo>
                  <a:pt x="348" y="620"/>
                </a:lnTo>
                <a:lnTo>
                  <a:pt x="341" y="678"/>
                </a:lnTo>
                <a:lnTo>
                  <a:pt x="335" y="736"/>
                </a:lnTo>
                <a:lnTo>
                  <a:pt x="331" y="794"/>
                </a:lnTo>
                <a:lnTo>
                  <a:pt x="326" y="851"/>
                </a:lnTo>
                <a:lnTo>
                  <a:pt x="323" y="907"/>
                </a:lnTo>
                <a:lnTo>
                  <a:pt x="321" y="963"/>
                </a:lnTo>
                <a:lnTo>
                  <a:pt x="319" y="1019"/>
                </a:lnTo>
                <a:lnTo>
                  <a:pt x="318" y="1073"/>
                </a:lnTo>
                <a:lnTo>
                  <a:pt x="318" y="1127"/>
                </a:lnTo>
                <a:lnTo>
                  <a:pt x="318" y="1180"/>
                </a:lnTo>
                <a:lnTo>
                  <a:pt x="319" y="1234"/>
                </a:lnTo>
                <a:lnTo>
                  <a:pt x="320" y="1286"/>
                </a:lnTo>
                <a:lnTo>
                  <a:pt x="322" y="1338"/>
                </a:lnTo>
                <a:lnTo>
                  <a:pt x="325" y="1389"/>
                </a:lnTo>
                <a:lnTo>
                  <a:pt x="329" y="1439"/>
                </a:lnTo>
                <a:lnTo>
                  <a:pt x="333" y="1489"/>
                </a:lnTo>
                <a:lnTo>
                  <a:pt x="339" y="1539"/>
                </a:lnTo>
                <a:lnTo>
                  <a:pt x="344" y="1588"/>
                </a:lnTo>
                <a:lnTo>
                  <a:pt x="350" y="1636"/>
                </a:lnTo>
                <a:lnTo>
                  <a:pt x="357" y="1684"/>
                </a:lnTo>
                <a:lnTo>
                  <a:pt x="364" y="1732"/>
                </a:lnTo>
                <a:lnTo>
                  <a:pt x="372" y="1779"/>
                </a:lnTo>
                <a:lnTo>
                  <a:pt x="381" y="1742"/>
                </a:lnTo>
                <a:lnTo>
                  <a:pt x="390" y="1708"/>
                </a:lnTo>
                <a:lnTo>
                  <a:pt x="400" y="1673"/>
                </a:lnTo>
                <a:lnTo>
                  <a:pt x="410" y="1641"/>
                </a:lnTo>
                <a:lnTo>
                  <a:pt x="431" y="1580"/>
                </a:lnTo>
                <a:lnTo>
                  <a:pt x="453" y="1523"/>
                </a:lnTo>
                <a:lnTo>
                  <a:pt x="475" y="1471"/>
                </a:lnTo>
                <a:lnTo>
                  <a:pt x="497" y="1425"/>
                </a:lnTo>
                <a:lnTo>
                  <a:pt x="519" y="1382"/>
                </a:lnTo>
                <a:lnTo>
                  <a:pt x="540" y="1344"/>
                </a:lnTo>
                <a:lnTo>
                  <a:pt x="560" y="1312"/>
                </a:lnTo>
                <a:lnTo>
                  <a:pt x="579" y="1283"/>
                </a:lnTo>
                <a:lnTo>
                  <a:pt x="595" y="1259"/>
                </a:lnTo>
                <a:lnTo>
                  <a:pt x="610" y="1240"/>
                </a:lnTo>
                <a:lnTo>
                  <a:pt x="630" y="1215"/>
                </a:lnTo>
                <a:lnTo>
                  <a:pt x="638" y="1206"/>
                </a:lnTo>
                <a:lnTo>
                  <a:pt x="622" y="1249"/>
                </a:lnTo>
                <a:lnTo>
                  <a:pt x="608" y="1293"/>
                </a:lnTo>
                <a:lnTo>
                  <a:pt x="595" y="1338"/>
                </a:lnTo>
                <a:lnTo>
                  <a:pt x="583" y="1381"/>
                </a:lnTo>
                <a:lnTo>
                  <a:pt x="572" y="1425"/>
                </a:lnTo>
                <a:lnTo>
                  <a:pt x="562" y="1468"/>
                </a:lnTo>
                <a:lnTo>
                  <a:pt x="554" y="1511"/>
                </a:lnTo>
                <a:lnTo>
                  <a:pt x="546" y="1555"/>
                </a:lnTo>
                <a:lnTo>
                  <a:pt x="538" y="1598"/>
                </a:lnTo>
                <a:lnTo>
                  <a:pt x="533" y="1641"/>
                </a:lnTo>
                <a:lnTo>
                  <a:pt x="527" y="1683"/>
                </a:lnTo>
                <a:lnTo>
                  <a:pt x="523" y="1725"/>
                </a:lnTo>
                <a:lnTo>
                  <a:pt x="519" y="1766"/>
                </a:lnTo>
                <a:lnTo>
                  <a:pt x="516" y="1807"/>
                </a:lnTo>
                <a:lnTo>
                  <a:pt x="513" y="1885"/>
                </a:lnTo>
                <a:lnTo>
                  <a:pt x="511" y="1961"/>
                </a:lnTo>
                <a:lnTo>
                  <a:pt x="511" y="2033"/>
                </a:lnTo>
                <a:lnTo>
                  <a:pt x="513" y="2102"/>
                </a:lnTo>
                <a:lnTo>
                  <a:pt x="516" y="2164"/>
                </a:lnTo>
                <a:lnTo>
                  <a:pt x="521" y="2222"/>
                </a:lnTo>
                <a:lnTo>
                  <a:pt x="525" y="2274"/>
                </a:lnTo>
                <a:lnTo>
                  <a:pt x="530" y="2320"/>
                </a:lnTo>
                <a:lnTo>
                  <a:pt x="535" y="2359"/>
                </a:lnTo>
                <a:lnTo>
                  <a:pt x="553" y="2406"/>
                </a:lnTo>
                <a:lnTo>
                  <a:pt x="572" y="2453"/>
                </a:lnTo>
                <a:lnTo>
                  <a:pt x="592" y="2499"/>
                </a:lnTo>
                <a:lnTo>
                  <a:pt x="613" y="2543"/>
                </a:lnTo>
                <a:lnTo>
                  <a:pt x="633" y="2588"/>
                </a:lnTo>
                <a:lnTo>
                  <a:pt x="656" y="2631"/>
                </a:lnTo>
                <a:lnTo>
                  <a:pt x="678" y="2675"/>
                </a:lnTo>
                <a:lnTo>
                  <a:pt x="700" y="2717"/>
                </a:lnTo>
                <a:lnTo>
                  <a:pt x="724" y="2760"/>
                </a:lnTo>
                <a:lnTo>
                  <a:pt x="747" y="2801"/>
                </a:lnTo>
                <a:lnTo>
                  <a:pt x="772" y="2841"/>
                </a:lnTo>
                <a:lnTo>
                  <a:pt x="796" y="2881"/>
                </a:lnTo>
                <a:lnTo>
                  <a:pt x="822" y="2920"/>
                </a:lnTo>
                <a:lnTo>
                  <a:pt x="847" y="2959"/>
                </a:lnTo>
                <a:lnTo>
                  <a:pt x="873" y="2997"/>
                </a:lnTo>
                <a:lnTo>
                  <a:pt x="900" y="3034"/>
                </a:lnTo>
                <a:lnTo>
                  <a:pt x="901" y="2968"/>
                </a:lnTo>
                <a:lnTo>
                  <a:pt x="903" y="2905"/>
                </a:lnTo>
                <a:lnTo>
                  <a:pt x="907" y="2842"/>
                </a:lnTo>
                <a:lnTo>
                  <a:pt x="912" y="2782"/>
                </a:lnTo>
                <a:lnTo>
                  <a:pt x="918" y="2723"/>
                </a:lnTo>
                <a:lnTo>
                  <a:pt x="926" y="2666"/>
                </a:lnTo>
                <a:lnTo>
                  <a:pt x="933" y="2611"/>
                </a:lnTo>
                <a:lnTo>
                  <a:pt x="942" y="2559"/>
                </a:lnTo>
                <a:lnTo>
                  <a:pt x="953" y="2508"/>
                </a:lnTo>
                <a:lnTo>
                  <a:pt x="963" y="2458"/>
                </a:lnTo>
                <a:lnTo>
                  <a:pt x="975" y="2412"/>
                </a:lnTo>
                <a:lnTo>
                  <a:pt x="987" y="2366"/>
                </a:lnTo>
                <a:lnTo>
                  <a:pt x="999" y="2323"/>
                </a:lnTo>
                <a:lnTo>
                  <a:pt x="1011" y="2282"/>
                </a:lnTo>
                <a:lnTo>
                  <a:pt x="1025" y="2243"/>
                </a:lnTo>
                <a:lnTo>
                  <a:pt x="1038" y="2206"/>
                </a:lnTo>
                <a:lnTo>
                  <a:pt x="1050" y="2171"/>
                </a:lnTo>
                <a:lnTo>
                  <a:pt x="1064" y="2138"/>
                </a:lnTo>
                <a:lnTo>
                  <a:pt x="1088" y="2079"/>
                </a:lnTo>
                <a:lnTo>
                  <a:pt x="1112" y="2028"/>
                </a:lnTo>
                <a:lnTo>
                  <a:pt x="1133" y="1987"/>
                </a:lnTo>
                <a:lnTo>
                  <a:pt x="1151" y="1954"/>
                </a:lnTo>
                <a:lnTo>
                  <a:pt x="1164" y="1930"/>
                </a:lnTo>
                <a:lnTo>
                  <a:pt x="1175" y="1911"/>
                </a:lnTo>
                <a:lnTo>
                  <a:pt x="1163" y="1974"/>
                </a:lnTo>
                <a:lnTo>
                  <a:pt x="1152" y="2037"/>
                </a:lnTo>
                <a:lnTo>
                  <a:pt x="1143" y="2099"/>
                </a:lnTo>
                <a:lnTo>
                  <a:pt x="1136" y="2163"/>
                </a:lnTo>
                <a:lnTo>
                  <a:pt x="1130" y="2225"/>
                </a:lnTo>
                <a:lnTo>
                  <a:pt x="1126" y="2287"/>
                </a:lnTo>
                <a:lnTo>
                  <a:pt x="1123" y="2348"/>
                </a:lnTo>
                <a:lnTo>
                  <a:pt x="1122" y="2409"/>
                </a:lnTo>
                <a:lnTo>
                  <a:pt x="1121" y="2470"/>
                </a:lnTo>
                <a:lnTo>
                  <a:pt x="1122" y="2530"/>
                </a:lnTo>
                <a:lnTo>
                  <a:pt x="1124" y="2588"/>
                </a:lnTo>
                <a:lnTo>
                  <a:pt x="1127" y="2646"/>
                </a:lnTo>
                <a:lnTo>
                  <a:pt x="1131" y="2703"/>
                </a:lnTo>
                <a:lnTo>
                  <a:pt x="1136" y="2758"/>
                </a:lnTo>
                <a:lnTo>
                  <a:pt x="1142" y="2813"/>
                </a:lnTo>
                <a:lnTo>
                  <a:pt x="1147" y="2866"/>
                </a:lnTo>
                <a:lnTo>
                  <a:pt x="1154" y="2917"/>
                </a:lnTo>
                <a:lnTo>
                  <a:pt x="1162" y="2967"/>
                </a:lnTo>
                <a:lnTo>
                  <a:pt x="1178" y="3063"/>
                </a:lnTo>
                <a:lnTo>
                  <a:pt x="1194" y="3151"/>
                </a:lnTo>
                <a:lnTo>
                  <a:pt x="1211" y="3230"/>
                </a:lnTo>
                <a:lnTo>
                  <a:pt x="1229" y="3302"/>
                </a:lnTo>
                <a:lnTo>
                  <a:pt x="1245" y="3364"/>
                </a:lnTo>
                <a:lnTo>
                  <a:pt x="1259" y="3415"/>
                </a:lnTo>
                <a:lnTo>
                  <a:pt x="1270" y="3456"/>
                </a:lnTo>
                <a:lnTo>
                  <a:pt x="1338" y="3518"/>
                </a:lnTo>
                <a:lnTo>
                  <a:pt x="1406" y="3578"/>
                </a:lnTo>
                <a:lnTo>
                  <a:pt x="1474" y="3635"/>
                </a:lnTo>
                <a:lnTo>
                  <a:pt x="1543" y="3690"/>
                </a:lnTo>
                <a:lnTo>
                  <a:pt x="1613" y="3742"/>
                </a:lnTo>
                <a:lnTo>
                  <a:pt x="1683" y="3792"/>
                </a:lnTo>
                <a:lnTo>
                  <a:pt x="1752" y="3839"/>
                </a:lnTo>
                <a:lnTo>
                  <a:pt x="1822" y="3885"/>
                </a:lnTo>
                <a:lnTo>
                  <a:pt x="1807" y="3807"/>
                </a:lnTo>
                <a:lnTo>
                  <a:pt x="1793" y="3730"/>
                </a:lnTo>
                <a:lnTo>
                  <a:pt x="1782" y="3655"/>
                </a:lnTo>
                <a:lnTo>
                  <a:pt x="1773" y="3582"/>
                </a:lnTo>
                <a:lnTo>
                  <a:pt x="1765" y="3510"/>
                </a:lnTo>
                <a:lnTo>
                  <a:pt x="1761" y="3441"/>
                </a:lnTo>
                <a:lnTo>
                  <a:pt x="1758" y="3374"/>
                </a:lnTo>
                <a:lnTo>
                  <a:pt x="1755" y="3309"/>
                </a:lnTo>
                <a:lnTo>
                  <a:pt x="1755" y="3246"/>
                </a:lnTo>
                <a:lnTo>
                  <a:pt x="1757" y="3186"/>
                </a:lnTo>
                <a:lnTo>
                  <a:pt x="1759" y="3127"/>
                </a:lnTo>
                <a:lnTo>
                  <a:pt x="1762" y="3070"/>
                </a:lnTo>
                <a:lnTo>
                  <a:pt x="1767" y="3016"/>
                </a:lnTo>
                <a:lnTo>
                  <a:pt x="1772" y="2964"/>
                </a:lnTo>
                <a:lnTo>
                  <a:pt x="1779" y="2915"/>
                </a:lnTo>
                <a:lnTo>
                  <a:pt x="1786" y="2868"/>
                </a:lnTo>
                <a:lnTo>
                  <a:pt x="1793" y="2823"/>
                </a:lnTo>
                <a:lnTo>
                  <a:pt x="1801" y="2781"/>
                </a:lnTo>
                <a:lnTo>
                  <a:pt x="1809" y="2742"/>
                </a:lnTo>
                <a:lnTo>
                  <a:pt x="1818" y="2705"/>
                </a:lnTo>
                <a:lnTo>
                  <a:pt x="1835" y="2639"/>
                </a:lnTo>
                <a:lnTo>
                  <a:pt x="1850" y="2584"/>
                </a:lnTo>
                <a:lnTo>
                  <a:pt x="1864" y="2542"/>
                </a:lnTo>
                <a:lnTo>
                  <a:pt x="1875" y="2511"/>
                </a:lnTo>
                <a:lnTo>
                  <a:pt x="1885" y="2485"/>
                </a:lnTo>
                <a:lnTo>
                  <a:pt x="1884" y="2552"/>
                </a:lnTo>
                <a:lnTo>
                  <a:pt x="1884" y="2620"/>
                </a:lnTo>
                <a:lnTo>
                  <a:pt x="1886" y="2686"/>
                </a:lnTo>
                <a:lnTo>
                  <a:pt x="1889" y="2753"/>
                </a:lnTo>
                <a:lnTo>
                  <a:pt x="1894" y="2819"/>
                </a:lnTo>
                <a:lnTo>
                  <a:pt x="1900" y="2883"/>
                </a:lnTo>
                <a:lnTo>
                  <a:pt x="1908" y="2948"/>
                </a:lnTo>
                <a:lnTo>
                  <a:pt x="1917" y="3012"/>
                </a:lnTo>
                <a:lnTo>
                  <a:pt x="1928" y="3075"/>
                </a:lnTo>
                <a:lnTo>
                  <a:pt x="1939" y="3137"/>
                </a:lnTo>
                <a:lnTo>
                  <a:pt x="1952" y="3198"/>
                </a:lnTo>
                <a:lnTo>
                  <a:pt x="1965" y="3258"/>
                </a:lnTo>
                <a:lnTo>
                  <a:pt x="1979" y="3317"/>
                </a:lnTo>
                <a:lnTo>
                  <a:pt x="1993" y="3375"/>
                </a:lnTo>
                <a:lnTo>
                  <a:pt x="2009" y="3432"/>
                </a:lnTo>
                <a:lnTo>
                  <a:pt x="2024" y="3487"/>
                </a:lnTo>
                <a:lnTo>
                  <a:pt x="2041" y="3541"/>
                </a:lnTo>
                <a:lnTo>
                  <a:pt x="2057" y="3594"/>
                </a:lnTo>
                <a:lnTo>
                  <a:pt x="2073" y="3644"/>
                </a:lnTo>
                <a:lnTo>
                  <a:pt x="2091" y="3694"/>
                </a:lnTo>
                <a:lnTo>
                  <a:pt x="2125" y="3787"/>
                </a:lnTo>
                <a:lnTo>
                  <a:pt x="2158" y="3873"/>
                </a:lnTo>
                <a:lnTo>
                  <a:pt x="2190" y="3951"/>
                </a:lnTo>
                <a:lnTo>
                  <a:pt x="2221" y="4021"/>
                </a:lnTo>
                <a:lnTo>
                  <a:pt x="2248" y="4081"/>
                </a:lnTo>
                <a:lnTo>
                  <a:pt x="2272" y="4131"/>
                </a:lnTo>
                <a:lnTo>
                  <a:pt x="2354" y="4169"/>
                </a:lnTo>
                <a:lnTo>
                  <a:pt x="2435" y="4204"/>
                </a:lnTo>
                <a:lnTo>
                  <a:pt x="2512" y="4235"/>
                </a:lnTo>
                <a:lnTo>
                  <a:pt x="2586" y="4264"/>
                </a:lnTo>
                <a:lnTo>
                  <a:pt x="2656" y="4290"/>
                </a:lnTo>
                <a:lnTo>
                  <a:pt x="2721" y="4312"/>
                </a:lnTo>
                <a:lnTo>
                  <a:pt x="2783" y="4332"/>
                </a:lnTo>
                <a:lnTo>
                  <a:pt x="2839" y="4350"/>
                </a:lnTo>
                <a:lnTo>
                  <a:pt x="2890" y="4365"/>
                </a:lnTo>
                <a:lnTo>
                  <a:pt x="2936" y="4378"/>
                </a:lnTo>
                <a:lnTo>
                  <a:pt x="3008" y="4397"/>
                </a:lnTo>
                <a:lnTo>
                  <a:pt x="3054" y="4407"/>
                </a:lnTo>
                <a:lnTo>
                  <a:pt x="3069" y="4410"/>
                </a:lnTo>
                <a:lnTo>
                  <a:pt x="3075" y="4391"/>
                </a:lnTo>
                <a:lnTo>
                  <a:pt x="3091" y="4339"/>
                </a:lnTo>
                <a:lnTo>
                  <a:pt x="3101" y="4300"/>
                </a:lnTo>
                <a:lnTo>
                  <a:pt x="3112" y="4253"/>
                </a:lnTo>
                <a:lnTo>
                  <a:pt x="3123" y="4200"/>
                </a:lnTo>
                <a:lnTo>
                  <a:pt x="3134" y="4139"/>
                </a:lnTo>
                <a:lnTo>
                  <a:pt x="3144" y="4073"/>
                </a:lnTo>
                <a:lnTo>
                  <a:pt x="3154" y="4001"/>
                </a:lnTo>
                <a:lnTo>
                  <a:pt x="3162" y="3923"/>
                </a:lnTo>
                <a:lnTo>
                  <a:pt x="3165" y="3882"/>
                </a:lnTo>
                <a:lnTo>
                  <a:pt x="3168" y="3839"/>
                </a:lnTo>
                <a:lnTo>
                  <a:pt x="3170" y="3796"/>
                </a:lnTo>
                <a:lnTo>
                  <a:pt x="3171" y="3751"/>
                </a:lnTo>
                <a:lnTo>
                  <a:pt x="3171" y="3705"/>
                </a:lnTo>
                <a:lnTo>
                  <a:pt x="3171" y="3659"/>
                </a:lnTo>
                <a:lnTo>
                  <a:pt x="3170" y="3611"/>
                </a:lnTo>
                <a:lnTo>
                  <a:pt x="3168" y="3562"/>
                </a:lnTo>
                <a:lnTo>
                  <a:pt x="3164" y="3512"/>
                </a:lnTo>
                <a:lnTo>
                  <a:pt x="3160" y="3461"/>
                </a:lnTo>
                <a:lnTo>
                  <a:pt x="3154" y="3410"/>
                </a:lnTo>
                <a:lnTo>
                  <a:pt x="3148" y="3359"/>
                </a:lnTo>
                <a:lnTo>
                  <a:pt x="3140" y="3305"/>
                </a:lnTo>
                <a:lnTo>
                  <a:pt x="3131" y="3251"/>
                </a:lnTo>
                <a:lnTo>
                  <a:pt x="3121" y="3198"/>
                </a:lnTo>
                <a:lnTo>
                  <a:pt x="3109" y="3143"/>
                </a:lnTo>
                <a:lnTo>
                  <a:pt x="3095" y="3087"/>
                </a:lnTo>
                <a:lnTo>
                  <a:pt x="3080" y="3032"/>
                </a:lnTo>
                <a:lnTo>
                  <a:pt x="3063" y="2976"/>
                </a:lnTo>
                <a:lnTo>
                  <a:pt x="3045" y="2919"/>
                </a:lnTo>
                <a:lnTo>
                  <a:pt x="3025" y="2863"/>
                </a:lnTo>
                <a:lnTo>
                  <a:pt x="3003" y="2805"/>
                </a:lnTo>
                <a:lnTo>
                  <a:pt x="2979" y="2748"/>
                </a:lnTo>
                <a:lnTo>
                  <a:pt x="2953" y="2692"/>
                </a:lnTo>
                <a:lnTo>
                  <a:pt x="2926" y="2634"/>
                </a:lnTo>
                <a:lnTo>
                  <a:pt x="2895" y="2576"/>
                </a:lnTo>
                <a:lnTo>
                  <a:pt x="2864" y="2519"/>
                </a:lnTo>
                <a:lnTo>
                  <a:pt x="2830" y="2461"/>
                </a:lnTo>
                <a:lnTo>
                  <a:pt x="2793" y="2403"/>
                </a:lnTo>
                <a:lnTo>
                  <a:pt x="2755" y="2346"/>
                </a:lnTo>
                <a:lnTo>
                  <a:pt x="2714" y="2288"/>
                </a:lnTo>
                <a:lnTo>
                  <a:pt x="2670" y="2231"/>
                </a:lnTo>
                <a:lnTo>
                  <a:pt x="2624" y="2174"/>
                </a:lnTo>
                <a:lnTo>
                  <a:pt x="2576" y="2117"/>
                </a:lnTo>
                <a:lnTo>
                  <a:pt x="2525" y="2061"/>
                </a:lnTo>
                <a:lnTo>
                  <a:pt x="2472" y="2006"/>
                </a:lnTo>
                <a:lnTo>
                  <a:pt x="2415" y="1950"/>
                </a:lnTo>
                <a:lnTo>
                  <a:pt x="2356" y="1895"/>
                </a:lnTo>
                <a:lnTo>
                  <a:pt x="2293" y="1842"/>
                </a:lnTo>
                <a:lnTo>
                  <a:pt x="2228" y="1788"/>
                </a:lnTo>
                <a:lnTo>
                  <a:pt x="2160" y="1735"/>
                </a:lnTo>
                <a:lnTo>
                  <a:pt x="2089" y="1682"/>
                </a:lnTo>
                <a:lnTo>
                  <a:pt x="1983" y="1605"/>
                </a:lnTo>
                <a:lnTo>
                  <a:pt x="1881" y="1528"/>
                </a:lnTo>
                <a:lnTo>
                  <a:pt x="1783" y="1451"/>
                </a:lnTo>
                <a:lnTo>
                  <a:pt x="1688" y="1374"/>
                </a:lnTo>
                <a:lnTo>
                  <a:pt x="1598" y="1297"/>
                </a:lnTo>
                <a:lnTo>
                  <a:pt x="1511" y="1222"/>
                </a:lnTo>
                <a:lnTo>
                  <a:pt x="1429" y="1147"/>
                </a:lnTo>
                <a:lnTo>
                  <a:pt x="1349" y="1073"/>
                </a:lnTo>
                <a:lnTo>
                  <a:pt x="1274" y="1000"/>
                </a:lnTo>
                <a:lnTo>
                  <a:pt x="1201" y="928"/>
                </a:lnTo>
                <a:lnTo>
                  <a:pt x="1132" y="858"/>
                </a:lnTo>
                <a:lnTo>
                  <a:pt x="1067" y="789"/>
                </a:lnTo>
                <a:lnTo>
                  <a:pt x="1006" y="722"/>
                </a:lnTo>
                <a:lnTo>
                  <a:pt x="948" y="657"/>
                </a:lnTo>
                <a:lnTo>
                  <a:pt x="893" y="594"/>
                </a:lnTo>
                <a:lnTo>
                  <a:pt x="842" y="533"/>
                </a:lnTo>
                <a:lnTo>
                  <a:pt x="794" y="475"/>
                </a:lnTo>
                <a:lnTo>
                  <a:pt x="749" y="420"/>
                </a:lnTo>
                <a:lnTo>
                  <a:pt x="708" y="366"/>
                </a:lnTo>
                <a:lnTo>
                  <a:pt x="670" y="316"/>
                </a:lnTo>
                <a:lnTo>
                  <a:pt x="634" y="269"/>
                </a:lnTo>
                <a:lnTo>
                  <a:pt x="603" y="225"/>
                </a:lnTo>
                <a:lnTo>
                  <a:pt x="550" y="147"/>
                </a:lnTo>
                <a:lnTo>
                  <a:pt x="508" y="85"/>
                </a:lnTo>
                <a:lnTo>
                  <a:pt x="479" y="39"/>
                </a:lnTo>
                <a:lnTo>
                  <a:pt x="456" y="0"/>
                </a:lnTo>
                <a:close/>
              </a:path>
            </a:pathLst>
          </a:custGeom>
          <a:gradFill>
            <a:gsLst>
              <a:gs pos="0">
                <a:schemeClr val="accent1"/>
              </a:gs>
              <a:gs pos="100000">
                <a:schemeClr val="accent2"/>
              </a:gs>
            </a:gsLst>
            <a:lin ang="5400000" scaled="0"/>
          </a:gradFill>
          <a:ln>
            <a:noFill/>
          </a:ln>
        </p:spPr>
        <p:txBody>
          <a:bodyPr anchor="ctr">
            <a:scene3d>
              <a:camera prst="orthographicFront"/>
              <a:lightRig rig="threePt" dir="t"/>
            </a:scene3d>
            <a:sp3d>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3559" name="MH_SubTitle_1"/>
          <p:cNvSpPr/>
          <p:nvPr>
            <p:custDataLst>
              <p:tags r:id="rId6"/>
            </p:custDataLst>
          </p:nvPr>
        </p:nvSpPr>
        <p:spPr>
          <a:xfrm>
            <a:off x="2916238" y="3424238"/>
            <a:ext cx="4838700" cy="927100"/>
          </a:xfrm>
          <a:prstGeom prst="rect">
            <a:avLst/>
          </a:prstGeom>
          <a:noFill/>
          <a:ln w="9525">
            <a:noFill/>
          </a:ln>
        </p:spPr>
        <p:txBody>
          <a:bodyPr anchor="ctr"/>
          <a:p>
            <a:r>
              <a:rPr lang="zh-CN" altLang="en-US" b="1" dirty="0">
                <a:latin typeface="黑体" panose="02010609060101010101" charset="-122"/>
                <a:ea typeface="黑体" panose="02010609060101010101" charset="-122"/>
              </a:rPr>
              <a:t>党纪重处分、重大职务调整的成为少数</a:t>
            </a:r>
            <a:endParaRPr lang="en-US" altLang="zh-CN" b="1" dirty="0">
              <a:latin typeface="黑体" panose="02010609060101010101" charset="-122"/>
              <a:ea typeface="黑体" panose="02010609060101010101" charset="-122"/>
            </a:endParaRPr>
          </a:p>
        </p:txBody>
      </p:sp>
      <p:sp>
        <p:nvSpPr>
          <p:cNvPr id="10" name="MH_Other_1"/>
          <p:cNvSpPr/>
          <p:nvPr>
            <p:custDataLst>
              <p:tags r:id="rId7"/>
            </p:custDataLst>
          </p:nvPr>
        </p:nvSpPr>
        <p:spPr bwMode="auto">
          <a:xfrm>
            <a:off x="2281238" y="3524250"/>
            <a:ext cx="503238" cy="593725"/>
          </a:xfrm>
          <a:custGeom>
            <a:avLst/>
            <a:gdLst>
              <a:gd name="T0" fmla="*/ 894085 w 4268"/>
              <a:gd name="T1" fmla="*/ 1679836 h 5034"/>
              <a:gd name="T2" fmla="*/ 695736 w 4268"/>
              <a:gd name="T3" fmla="*/ 1585986 h 5034"/>
              <a:gd name="T4" fmla="*/ 499280 w 4268"/>
              <a:gd name="T5" fmla="*/ 1455429 h 5034"/>
              <a:gd name="T6" fmla="*/ 311151 w 4268"/>
              <a:gd name="T7" fmla="*/ 1274163 h 5034"/>
              <a:gd name="T8" fmla="*/ 154818 w 4268"/>
              <a:gd name="T9" fmla="*/ 1035375 h 5034"/>
              <a:gd name="T10" fmla="*/ 85169 w 4268"/>
              <a:gd name="T11" fmla="*/ 858272 h 5034"/>
              <a:gd name="T12" fmla="*/ 47316 w 4268"/>
              <a:gd name="T13" fmla="*/ 693656 h 5034"/>
              <a:gd name="T14" fmla="*/ 27633 w 4268"/>
              <a:gd name="T15" fmla="*/ 597914 h 5034"/>
              <a:gd name="T16" fmla="*/ 757 w 4268"/>
              <a:gd name="T17" fmla="*/ 830647 h 5034"/>
              <a:gd name="T18" fmla="*/ 11356 w 4268"/>
              <a:gd name="T19" fmla="*/ 1056567 h 5034"/>
              <a:gd name="T20" fmla="*/ 50723 w 4268"/>
              <a:gd name="T21" fmla="*/ 1251079 h 5034"/>
              <a:gd name="T22" fmla="*/ 127564 w 4268"/>
              <a:gd name="T23" fmla="*/ 1457700 h 5034"/>
              <a:gd name="T24" fmla="*/ 227117 w 4268"/>
              <a:gd name="T25" fmla="*/ 1628749 h 5034"/>
              <a:gd name="T26" fmla="*/ 332348 w 4268"/>
              <a:gd name="T27" fmla="*/ 1749467 h 5034"/>
              <a:gd name="T28" fmla="*/ 444771 w 4268"/>
              <a:gd name="T29" fmla="*/ 1832342 h 5034"/>
              <a:gd name="T30" fmla="*/ 560980 w 4268"/>
              <a:gd name="T31" fmla="*/ 1881538 h 5034"/>
              <a:gd name="T32" fmla="*/ 676431 w 4268"/>
              <a:gd name="T33" fmla="*/ 1903108 h 5034"/>
              <a:gd name="T34" fmla="*/ 843362 w 4268"/>
              <a:gd name="T35" fmla="*/ 1892512 h 5034"/>
              <a:gd name="T36" fmla="*/ 1038683 w 4268"/>
              <a:gd name="T37" fmla="*/ 1858832 h 5034"/>
              <a:gd name="T38" fmla="*/ 1322201 w 4268"/>
              <a:gd name="T39" fmla="*/ 1838775 h 5034"/>
              <a:gd name="T40" fmla="*/ 1516008 w 4268"/>
              <a:gd name="T41" fmla="*/ 1785039 h 5034"/>
              <a:gd name="T42" fmla="*/ 1579979 w 4268"/>
              <a:gd name="T43" fmla="*/ 1750602 h 5034"/>
              <a:gd name="T44" fmla="*/ 1398664 w 4268"/>
              <a:gd name="T45" fmla="*/ 1771037 h 5034"/>
              <a:gd name="T46" fmla="*/ 1156406 w 4268"/>
              <a:gd name="T47" fmla="*/ 1752872 h 5034"/>
              <a:gd name="T48" fmla="*/ 157089 w 4268"/>
              <a:gd name="T49" fmla="*/ 73036 h 5034"/>
              <a:gd name="T50" fmla="*/ 126807 w 4268"/>
              <a:gd name="T51" fmla="*/ 278522 h 5034"/>
              <a:gd name="T52" fmla="*/ 120751 w 4268"/>
              <a:gd name="T53" fmla="*/ 466979 h 5034"/>
              <a:gd name="T54" fmla="*/ 135135 w 4268"/>
              <a:gd name="T55" fmla="*/ 637271 h 5034"/>
              <a:gd name="T56" fmla="*/ 171474 w 4268"/>
              <a:gd name="T57" fmla="*/ 576344 h 5034"/>
              <a:gd name="T58" fmla="*/ 238473 w 4268"/>
              <a:gd name="T59" fmla="*/ 459788 h 5034"/>
              <a:gd name="T60" fmla="*/ 209705 w 4268"/>
              <a:gd name="T61" fmla="*/ 571803 h 5034"/>
              <a:gd name="T62" fmla="*/ 193428 w 4268"/>
              <a:gd name="T63" fmla="*/ 742095 h 5034"/>
              <a:gd name="T64" fmla="*/ 209326 w 4268"/>
              <a:gd name="T65" fmla="*/ 910495 h 5034"/>
              <a:gd name="T66" fmla="*/ 282761 w 4268"/>
              <a:gd name="T67" fmla="*/ 1059973 h 5034"/>
              <a:gd name="T68" fmla="*/ 341812 w 4268"/>
              <a:gd name="T69" fmla="*/ 1099330 h 5034"/>
              <a:gd name="T70" fmla="*/ 369066 w 4268"/>
              <a:gd name="T71" fmla="*/ 912765 h 5034"/>
              <a:gd name="T72" fmla="*/ 420924 w 4268"/>
              <a:gd name="T73" fmla="*/ 767449 h 5034"/>
              <a:gd name="T74" fmla="*/ 430009 w 4268"/>
              <a:gd name="T75" fmla="*/ 818537 h 5034"/>
              <a:gd name="T76" fmla="*/ 428116 w 4268"/>
              <a:gd name="T77" fmla="*/ 1022887 h 5034"/>
              <a:gd name="T78" fmla="*/ 465212 w 4268"/>
              <a:gd name="T79" fmla="*/ 1249565 h 5034"/>
              <a:gd name="T80" fmla="*/ 610567 w 4268"/>
              <a:gd name="T81" fmla="*/ 1416073 h 5034"/>
              <a:gd name="T82" fmla="*/ 668103 w 4268"/>
              <a:gd name="T83" fmla="*/ 1328278 h 5034"/>
              <a:gd name="T84" fmla="*/ 670753 w 4268"/>
              <a:gd name="T85" fmla="*/ 1121657 h 5034"/>
              <a:gd name="T86" fmla="*/ 705578 w 4268"/>
              <a:gd name="T87" fmla="*/ 961961 h 5034"/>
              <a:gd name="T88" fmla="*/ 719205 w 4268"/>
              <a:gd name="T89" fmla="*/ 1091004 h 5034"/>
              <a:gd name="T90" fmla="*/ 760464 w 4268"/>
              <a:gd name="T91" fmla="*/ 1298760 h 5034"/>
              <a:gd name="T92" fmla="*/ 840713 w 4268"/>
              <a:gd name="T93" fmla="*/ 1521654 h 5034"/>
              <a:gd name="T94" fmla="*/ 1029977 w 4268"/>
              <a:gd name="T95" fmla="*/ 1631776 h 5034"/>
              <a:gd name="T96" fmla="*/ 1163976 w 4268"/>
              <a:gd name="T97" fmla="*/ 1661672 h 5034"/>
              <a:gd name="T98" fmla="*/ 1198044 w 4268"/>
              <a:gd name="T99" fmla="*/ 1469052 h 5034"/>
              <a:gd name="T100" fmla="*/ 1196151 w 4268"/>
              <a:gd name="T101" fmla="*/ 1309735 h 5034"/>
              <a:gd name="T102" fmla="*/ 1159434 w 4268"/>
              <a:gd name="T103" fmla="*/ 1126198 h 5034"/>
              <a:gd name="T104" fmla="*/ 1071237 w 4268"/>
              <a:gd name="T105" fmla="*/ 931308 h 5034"/>
              <a:gd name="T106" fmla="*/ 914147 w 4268"/>
              <a:gd name="T107" fmla="*/ 737932 h 5034"/>
              <a:gd name="T108" fmla="*/ 674917 w 4268"/>
              <a:gd name="T109" fmla="*/ 549097 h 5034"/>
              <a:gd name="T110" fmla="*/ 403890 w 4268"/>
              <a:gd name="T111" fmla="*/ 298579 h 5034"/>
              <a:gd name="T112" fmla="*/ 239987 w 4268"/>
              <a:gd name="T113" fmla="*/ 101797 h 50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268" h="5034">
                <a:moveTo>
                  <a:pt x="2846" y="4597"/>
                </a:moveTo>
                <a:lnTo>
                  <a:pt x="2846" y="4597"/>
                </a:lnTo>
                <a:lnTo>
                  <a:pt x="2803" y="4585"/>
                </a:lnTo>
                <a:lnTo>
                  <a:pt x="2749" y="4571"/>
                </a:lnTo>
                <a:lnTo>
                  <a:pt x="2687" y="4553"/>
                </a:lnTo>
                <a:lnTo>
                  <a:pt x="2617" y="4531"/>
                </a:lnTo>
                <a:lnTo>
                  <a:pt x="2538" y="4504"/>
                </a:lnTo>
                <a:lnTo>
                  <a:pt x="2454" y="4474"/>
                </a:lnTo>
                <a:lnTo>
                  <a:pt x="2362" y="4439"/>
                </a:lnTo>
                <a:lnTo>
                  <a:pt x="2265" y="4399"/>
                </a:lnTo>
                <a:lnTo>
                  <a:pt x="2215" y="4378"/>
                </a:lnTo>
                <a:lnTo>
                  <a:pt x="2164" y="4355"/>
                </a:lnTo>
                <a:lnTo>
                  <a:pt x="2112" y="4331"/>
                </a:lnTo>
                <a:lnTo>
                  <a:pt x="2059" y="4305"/>
                </a:lnTo>
                <a:lnTo>
                  <a:pt x="2004" y="4279"/>
                </a:lnTo>
                <a:lnTo>
                  <a:pt x="1950" y="4251"/>
                </a:lnTo>
                <a:lnTo>
                  <a:pt x="1894" y="4222"/>
                </a:lnTo>
                <a:lnTo>
                  <a:pt x="1838" y="4191"/>
                </a:lnTo>
                <a:lnTo>
                  <a:pt x="1781" y="4158"/>
                </a:lnTo>
                <a:lnTo>
                  <a:pt x="1724" y="4125"/>
                </a:lnTo>
                <a:lnTo>
                  <a:pt x="1666" y="4089"/>
                </a:lnTo>
                <a:lnTo>
                  <a:pt x="1608" y="4052"/>
                </a:lnTo>
                <a:lnTo>
                  <a:pt x="1550" y="4014"/>
                </a:lnTo>
                <a:lnTo>
                  <a:pt x="1492" y="3974"/>
                </a:lnTo>
                <a:lnTo>
                  <a:pt x="1434" y="3933"/>
                </a:lnTo>
                <a:lnTo>
                  <a:pt x="1376" y="3891"/>
                </a:lnTo>
                <a:lnTo>
                  <a:pt x="1319" y="3846"/>
                </a:lnTo>
                <a:lnTo>
                  <a:pt x="1261" y="3800"/>
                </a:lnTo>
                <a:lnTo>
                  <a:pt x="1204" y="3752"/>
                </a:lnTo>
                <a:lnTo>
                  <a:pt x="1147" y="3702"/>
                </a:lnTo>
                <a:lnTo>
                  <a:pt x="1092" y="3651"/>
                </a:lnTo>
                <a:lnTo>
                  <a:pt x="1036" y="3598"/>
                </a:lnTo>
                <a:lnTo>
                  <a:pt x="981" y="3543"/>
                </a:lnTo>
                <a:lnTo>
                  <a:pt x="927" y="3487"/>
                </a:lnTo>
                <a:lnTo>
                  <a:pt x="874" y="3428"/>
                </a:lnTo>
                <a:lnTo>
                  <a:pt x="822" y="3367"/>
                </a:lnTo>
                <a:lnTo>
                  <a:pt x="770" y="3305"/>
                </a:lnTo>
                <a:lnTo>
                  <a:pt x="720" y="3241"/>
                </a:lnTo>
                <a:lnTo>
                  <a:pt x="671" y="3174"/>
                </a:lnTo>
                <a:lnTo>
                  <a:pt x="624" y="3106"/>
                </a:lnTo>
                <a:lnTo>
                  <a:pt x="577" y="3037"/>
                </a:lnTo>
                <a:lnTo>
                  <a:pt x="533" y="2965"/>
                </a:lnTo>
                <a:lnTo>
                  <a:pt x="489" y="2891"/>
                </a:lnTo>
                <a:lnTo>
                  <a:pt x="448" y="2814"/>
                </a:lnTo>
                <a:lnTo>
                  <a:pt x="409" y="2736"/>
                </a:lnTo>
                <a:lnTo>
                  <a:pt x="371" y="2656"/>
                </a:lnTo>
                <a:lnTo>
                  <a:pt x="334" y="2573"/>
                </a:lnTo>
                <a:lnTo>
                  <a:pt x="318" y="2531"/>
                </a:lnTo>
                <a:lnTo>
                  <a:pt x="301" y="2489"/>
                </a:lnTo>
                <a:lnTo>
                  <a:pt x="284" y="2445"/>
                </a:lnTo>
                <a:lnTo>
                  <a:pt x="268" y="2402"/>
                </a:lnTo>
                <a:lnTo>
                  <a:pt x="253" y="2357"/>
                </a:lnTo>
                <a:lnTo>
                  <a:pt x="238" y="2312"/>
                </a:lnTo>
                <a:lnTo>
                  <a:pt x="225" y="2268"/>
                </a:lnTo>
                <a:lnTo>
                  <a:pt x="212" y="2221"/>
                </a:lnTo>
                <a:lnTo>
                  <a:pt x="198" y="2175"/>
                </a:lnTo>
                <a:lnTo>
                  <a:pt x="186" y="2127"/>
                </a:lnTo>
                <a:lnTo>
                  <a:pt x="174" y="2080"/>
                </a:lnTo>
                <a:lnTo>
                  <a:pt x="163" y="2031"/>
                </a:lnTo>
                <a:lnTo>
                  <a:pt x="152" y="1983"/>
                </a:lnTo>
                <a:lnTo>
                  <a:pt x="142" y="1933"/>
                </a:lnTo>
                <a:lnTo>
                  <a:pt x="134" y="1884"/>
                </a:lnTo>
                <a:lnTo>
                  <a:pt x="125" y="1833"/>
                </a:lnTo>
                <a:lnTo>
                  <a:pt x="117" y="1781"/>
                </a:lnTo>
                <a:lnTo>
                  <a:pt x="110" y="1730"/>
                </a:lnTo>
                <a:lnTo>
                  <a:pt x="103" y="1678"/>
                </a:lnTo>
                <a:lnTo>
                  <a:pt x="98" y="1624"/>
                </a:lnTo>
                <a:lnTo>
                  <a:pt x="92" y="1571"/>
                </a:lnTo>
                <a:lnTo>
                  <a:pt x="88" y="1517"/>
                </a:lnTo>
                <a:lnTo>
                  <a:pt x="84" y="1533"/>
                </a:lnTo>
                <a:lnTo>
                  <a:pt x="73" y="1580"/>
                </a:lnTo>
                <a:lnTo>
                  <a:pt x="59" y="1654"/>
                </a:lnTo>
                <a:lnTo>
                  <a:pt x="50" y="1702"/>
                </a:lnTo>
                <a:lnTo>
                  <a:pt x="41" y="1756"/>
                </a:lnTo>
                <a:lnTo>
                  <a:pt x="33" y="1816"/>
                </a:lnTo>
                <a:lnTo>
                  <a:pt x="24" y="1881"/>
                </a:lnTo>
                <a:lnTo>
                  <a:pt x="18" y="1952"/>
                </a:lnTo>
                <a:lnTo>
                  <a:pt x="11" y="2028"/>
                </a:lnTo>
                <a:lnTo>
                  <a:pt x="5" y="2109"/>
                </a:lnTo>
                <a:lnTo>
                  <a:pt x="2" y="2195"/>
                </a:lnTo>
                <a:lnTo>
                  <a:pt x="0" y="2286"/>
                </a:lnTo>
                <a:lnTo>
                  <a:pt x="1" y="2379"/>
                </a:lnTo>
                <a:lnTo>
                  <a:pt x="3" y="2477"/>
                </a:lnTo>
                <a:lnTo>
                  <a:pt x="6" y="2528"/>
                </a:lnTo>
                <a:lnTo>
                  <a:pt x="9" y="2579"/>
                </a:lnTo>
                <a:lnTo>
                  <a:pt x="13" y="2631"/>
                </a:lnTo>
                <a:lnTo>
                  <a:pt x="18" y="2684"/>
                </a:lnTo>
                <a:lnTo>
                  <a:pt x="23" y="2737"/>
                </a:lnTo>
                <a:lnTo>
                  <a:pt x="30" y="2792"/>
                </a:lnTo>
                <a:lnTo>
                  <a:pt x="38" y="2847"/>
                </a:lnTo>
                <a:lnTo>
                  <a:pt x="45" y="2902"/>
                </a:lnTo>
                <a:lnTo>
                  <a:pt x="54" y="2958"/>
                </a:lnTo>
                <a:lnTo>
                  <a:pt x="65" y="3015"/>
                </a:lnTo>
                <a:lnTo>
                  <a:pt x="77" y="3072"/>
                </a:lnTo>
                <a:lnTo>
                  <a:pt x="89" y="3130"/>
                </a:lnTo>
                <a:lnTo>
                  <a:pt x="102" y="3189"/>
                </a:lnTo>
                <a:lnTo>
                  <a:pt x="117" y="3247"/>
                </a:lnTo>
                <a:lnTo>
                  <a:pt x="134" y="3306"/>
                </a:lnTo>
                <a:lnTo>
                  <a:pt x="150" y="3366"/>
                </a:lnTo>
                <a:lnTo>
                  <a:pt x="169" y="3425"/>
                </a:lnTo>
                <a:lnTo>
                  <a:pt x="188" y="3486"/>
                </a:lnTo>
                <a:lnTo>
                  <a:pt x="209" y="3546"/>
                </a:lnTo>
                <a:lnTo>
                  <a:pt x="232" y="3607"/>
                </a:lnTo>
                <a:lnTo>
                  <a:pt x="256" y="3667"/>
                </a:lnTo>
                <a:lnTo>
                  <a:pt x="282" y="3729"/>
                </a:lnTo>
                <a:lnTo>
                  <a:pt x="309" y="3790"/>
                </a:lnTo>
                <a:lnTo>
                  <a:pt x="337" y="3852"/>
                </a:lnTo>
                <a:lnTo>
                  <a:pt x="367" y="3913"/>
                </a:lnTo>
                <a:lnTo>
                  <a:pt x="399" y="3974"/>
                </a:lnTo>
                <a:lnTo>
                  <a:pt x="431" y="4036"/>
                </a:lnTo>
                <a:lnTo>
                  <a:pt x="467" y="4097"/>
                </a:lnTo>
                <a:lnTo>
                  <a:pt x="504" y="4158"/>
                </a:lnTo>
                <a:lnTo>
                  <a:pt x="542" y="4218"/>
                </a:lnTo>
                <a:lnTo>
                  <a:pt x="571" y="4262"/>
                </a:lnTo>
                <a:lnTo>
                  <a:pt x="600" y="4304"/>
                </a:lnTo>
                <a:lnTo>
                  <a:pt x="629" y="4346"/>
                </a:lnTo>
                <a:lnTo>
                  <a:pt x="659" y="4385"/>
                </a:lnTo>
                <a:lnTo>
                  <a:pt x="689" y="4423"/>
                </a:lnTo>
                <a:lnTo>
                  <a:pt x="720" y="4459"/>
                </a:lnTo>
                <a:lnTo>
                  <a:pt x="750" y="4495"/>
                </a:lnTo>
                <a:lnTo>
                  <a:pt x="782" y="4529"/>
                </a:lnTo>
                <a:lnTo>
                  <a:pt x="814" y="4562"/>
                </a:lnTo>
                <a:lnTo>
                  <a:pt x="845" y="4593"/>
                </a:lnTo>
                <a:lnTo>
                  <a:pt x="878" y="4623"/>
                </a:lnTo>
                <a:lnTo>
                  <a:pt x="910" y="4652"/>
                </a:lnTo>
                <a:lnTo>
                  <a:pt x="942" y="4680"/>
                </a:lnTo>
                <a:lnTo>
                  <a:pt x="976" y="4707"/>
                </a:lnTo>
                <a:lnTo>
                  <a:pt x="1008" y="4732"/>
                </a:lnTo>
                <a:lnTo>
                  <a:pt x="1042" y="4756"/>
                </a:lnTo>
                <a:lnTo>
                  <a:pt x="1075" y="4779"/>
                </a:lnTo>
                <a:lnTo>
                  <a:pt x="1108" y="4801"/>
                </a:lnTo>
                <a:lnTo>
                  <a:pt x="1142" y="4822"/>
                </a:lnTo>
                <a:lnTo>
                  <a:pt x="1175" y="4842"/>
                </a:lnTo>
                <a:lnTo>
                  <a:pt x="1210" y="4860"/>
                </a:lnTo>
                <a:lnTo>
                  <a:pt x="1243" y="4878"/>
                </a:lnTo>
                <a:lnTo>
                  <a:pt x="1277" y="4894"/>
                </a:lnTo>
                <a:lnTo>
                  <a:pt x="1311" y="4910"/>
                </a:lnTo>
                <a:lnTo>
                  <a:pt x="1346" y="4924"/>
                </a:lnTo>
                <a:lnTo>
                  <a:pt x="1380" y="4938"/>
                </a:lnTo>
                <a:lnTo>
                  <a:pt x="1414" y="4950"/>
                </a:lnTo>
                <a:lnTo>
                  <a:pt x="1449" y="4961"/>
                </a:lnTo>
                <a:lnTo>
                  <a:pt x="1482" y="4972"/>
                </a:lnTo>
                <a:lnTo>
                  <a:pt x="1517" y="4981"/>
                </a:lnTo>
                <a:lnTo>
                  <a:pt x="1550" y="4990"/>
                </a:lnTo>
                <a:lnTo>
                  <a:pt x="1585" y="4998"/>
                </a:lnTo>
                <a:lnTo>
                  <a:pt x="1618" y="5006"/>
                </a:lnTo>
                <a:lnTo>
                  <a:pt x="1653" y="5011"/>
                </a:lnTo>
                <a:lnTo>
                  <a:pt x="1686" y="5017"/>
                </a:lnTo>
                <a:lnTo>
                  <a:pt x="1720" y="5022"/>
                </a:lnTo>
                <a:lnTo>
                  <a:pt x="1753" y="5026"/>
                </a:lnTo>
                <a:lnTo>
                  <a:pt x="1787" y="5029"/>
                </a:lnTo>
                <a:lnTo>
                  <a:pt x="1820" y="5032"/>
                </a:lnTo>
                <a:lnTo>
                  <a:pt x="1852" y="5033"/>
                </a:lnTo>
                <a:lnTo>
                  <a:pt x="1886" y="5034"/>
                </a:lnTo>
                <a:lnTo>
                  <a:pt x="1918" y="5034"/>
                </a:lnTo>
                <a:lnTo>
                  <a:pt x="1983" y="5033"/>
                </a:lnTo>
                <a:lnTo>
                  <a:pt x="2047" y="5028"/>
                </a:lnTo>
                <a:lnTo>
                  <a:pt x="2108" y="5022"/>
                </a:lnTo>
                <a:lnTo>
                  <a:pt x="2169" y="5013"/>
                </a:lnTo>
                <a:lnTo>
                  <a:pt x="2228" y="5001"/>
                </a:lnTo>
                <a:lnTo>
                  <a:pt x="2286" y="4989"/>
                </a:lnTo>
                <a:lnTo>
                  <a:pt x="2343" y="4975"/>
                </a:lnTo>
                <a:lnTo>
                  <a:pt x="2397" y="4958"/>
                </a:lnTo>
                <a:lnTo>
                  <a:pt x="2449" y="4940"/>
                </a:lnTo>
                <a:lnTo>
                  <a:pt x="2501" y="4921"/>
                </a:lnTo>
                <a:lnTo>
                  <a:pt x="2549" y="4901"/>
                </a:lnTo>
                <a:lnTo>
                  <a:pt x="2648" y="4908"/>
                </a:lnTo>
                <a:lnTo>
                  <a:pt x="2744" y="4912"/>
                </a:lnTo>
                <a:lnTo>
                  <a:pt x="2839" y="4914"/>
                </a:lnTo>
                <a:lnTo>
                  <a:pt x="2930" y="4914"/>
                </a:lnTo>
                <a:lnTo>
                  <a:pt x="3018" y="4911"/>
                </a:lnTo>
                <a:lnTo>
                  <a:pt x="3104" y="4907"/>
                </a:lnTo>
                <a:lnTo>
                  <a:pt x="3188" y="4900"/>
                </a:lnTo>
                <a:lnTo>
                  <a:pt x="3268" y="4892"/>
                </a:lnTo>
                <a:lnTo>
                  <a:pt x="3346" y="4882"/>
                </a:lnTo>
                <a:lnTo>
                  <a:pt x="3421" y="4871"/>
                </a:lnTo>
                <a:lnTo>
                  <a:pt x="3493" y="4859"/>
                </a:lnTo>
                <a:lnTo>
                  <a:pt x="3563" y="4845"/>
                </a:lnTo>
                <a:lnTo>
                  <a:pt x="3628" y="4831"/>
                </a:lnTo>
                <a:lnTo>
                  <a:pt x="3692" y="4815"/>
                </a:lnTo>
                <a:lnTo>
                  <a:pt x="3752" y="4800"/>
                </a:lnTo>
                <a:lnTo>
                  <a:pt x="3809" y="4784"/>
                </a:lnTo>
                <a:lnTo>
                  <a:pt x="3864" y="4767"/>
                </a:lnTo>
                <a:lnTo>
                  <a:pt x="3914" y="4750"/>
                </a:lnTo>
                <a:lnTo>
                  <a:pt x="3962" y="4734"/>
                </a:lnTo>
                <a:lnTo>
                  <a:pt x="4005" y="4717"/>
                </a:lnTo>
                <a:lnTo>
                  <a:pt x="4047" y="4701"/>
                </a:lnTo>
                <a:lnTo>
                  <a:pt x="4085" y="4686"/>
                </a:lnTo>
                <a:lnTo>
                  <a:pt x="4149" y="4658"/>
                </a:lnTo>
                <a:lnTo>
                  <a:pt x="4201" y="4633"/>
                </a:lnTo>
                <a:lnTo>
                  <a:pt x="4237" y="4613"/>
                </a:lnTo>
                <a:lnTo>
                  <a:pt x="4268" y="4597"/>
                </a:lnTo>
                <a:lnTo>
                  <a:pt x="4222" y="4612"/>
                </a:lnTo>
                <a:lnTo>
                  <a:pt x="4174" y="4626"/>
                </a:lnTo>
                <a:lnTo>
                  <a:pt x="4125" y="4638"/>
                </a:lnTo>
                <a:lnTo>
                  <a:pt x="4073" y="4648"/>
                </a:lnTo>
                <a:lnTo>
                  <a:pt x="4022" y="4657"/>
                </a:lnTo>
                <a:lnTo>
                  <a:pt x="3969" y="4663"/>
                </a:lnTo>
                <a:lnTo>
                  <a:pt x="3915" y="4670"/>
                </a:lnTo>
                <a:lnTo>
                  <a:pt x="3860" y="4675"/>
                </a:lnTo>
                <a:lnTo>
                  <a:pt x="3806" y="4677"/>
                </a:lnTo>
                <a:lnTo>
                  <a:pt x="3751" y="4679"/>
                </a:lnTo>
                <a:lnTo>
                  <a:pt x="3695" y="4680"/>
                </a:lnTo>
                <a:lnTo>
                  <a:pt x="3641" y="4680"/>
                </a:lnTo>
                <a:lnTo>
                  <a:pt x="3586" y="4679"/>
                </a:lnTo>
                <a:lnTo>
                  <a:pt x="3531" y="4678"/>
                </a:lnTo>
                <a:lnTo>
                  <a:pt x="3478" y="4676"/>
                </a:lnTo>
                <a:lnTo>
                  <a:pt x="3425" y="4672"/>
                </a:lnTo>
                <a:lnTo>
                  <a:pt x="3323" y="4663"/>
                </a:lnTo>
                <a:lnTo>
                  <a:pt x="3226" y="4655"/>
                </a:lnTo>
                <a:lnTo>
                  <a:pt x="3136" y="4643"/>
                </a:lnTo>
                <a:lnTo>
                  <a:pt x="3055" y="4632"/>
                </a:lnTo>
                <a:lnTo>
                  <a:pt x="2985" y="4621"/>
                </a:lnTo>
                <a:lnTo>
                  <a:pt x="2924" y="4611"/>
                </a:lnTo>
                <a:lnTo>
                  <a:pt x="2846" y="4597"/>
                </a:lnTo>
                <a:close/>
                <a:moveTo>
                  <a:pt x="456" y="0"/>
                </a:moveTo>
                <a:lnTo>
                  <a:pt x="456" y="0"/>
                </a:lnTo>
                <a:lnTo>
                  <a:pt x="441" y="65"/>
                </a:lnTo>
                <a:lnTo>
                  <a:pt x="428" y="130"/>
                </a:lnTo>
                <a:lnTo>
                  <a:pt x="415" y="193"/>
                </a:lnTo>
                <a:lnTo>
                  <a:pt x="402" y="256"/>
                </a:lnTo>
                <a:lnTo>
                  <a:pt x="391" y="318"/>
                </a:lnTo>
                <a:lnTo>
                  <a:pt x="381" y="379"/>
                </a:lnTo>
                <a:lnTo>
                  <a:pt x="371" y="441"/>
                </a:lnTo>
                <a:lnTo>
                  <a:pt x="362" y="501"/>
                </a:lnTo>
                <a:lnTo>
                  <a:pt x="354" y="561"/>
                </a:lnTo>
                <a:lnTo>
                  <a:pt x="348" y="620"/>
                </a:lnTo>
                <a:lnTo>
                  <a:pt x="341" y="678"/>
                </a:lnTo>
                <a:lnTo>
                  <a:pt x="335" y="736"/>
                </a:lnTo>
                <a:lnTo>
                  <a:pt x="331" y="794"/>
                </a:lnTo>
                <a:lnTo>
                  <a:pt x="326" y="851"/>
                </a:lnTo>
                <a:lnTo>
                  <a:pt x="323" y="907"/>
                </a:lnTo>
                <a:lnTo>
                  <a:pt x="321" y="963"/>
                </a:lnTo>
                <a:lnTo>
                  <a:pt x="319" y="1019"/>
                </a:lnTo>
                <a:lnTo>
                  <a:pt x="318" y="1073"/>
                </a:lnTo>
                <a:lnTo>
                  <a:pt x="318" y="1127"/>
                </a:lnTo>
                <a:lnTo>
                  <a:pt x="318" y="1180"/>
                </a:lnTo>
                <a:lnTo>
                  <a:pt x="319" y="1234"/>
                </a:lnTo>
                <a:lnTo>
                  <a:pt x="320" y="1286"/>
                </a:lnTo>
                <a:lnTo>
                  <a:pt x="322" y="1338"/>
                </a:lnTo>
                <a:lnTo>
                  <a:pt x="325" y="1389"/>
                </a:lnTo>
                <a:lnTo>
                  <a:pt x="329" y="1439"/>
                </a:lnTo>
                <a:lnTo>
                  <a:pt x="333" y="1489"/>
                </a:lnTo>
                <a:lnTo>
                  <a:pt x="339" y="1539"/>
                </a:lnTo>
                <a:lnTo>
                  <a:pt x="344" y="1588"/>
                </a:lnTo>
                <a:lnTo>
                  <a:pt x="350" y="1636"/>
                </a:lnTo>
                <a:lnTo>
                  <a:pt x="357" y="1684"/>
                </a:lnTo>
                <a:lnTo>
                  <a:pt x="364" y="1732"/>
                </a:lnTo>
                <a:lnTo>
                  <a:pt x="372" y="1779"/>
                </a:lnTo>
                <a:lnTo>
                  <a:pt x="381" y="1742"/>
                </a:lnTo>
                <a:lnTo>
                  <a:pt x="390" y="1708"/>
                </a:lnTo>
                <a:lnTo>
                  <a:pt x="400" y="1673"/>
                </a:lnTo>
                <a:lnTo>
                  <a:pt x="410" y="1641"/>
                </a:lnTo>
                <a:lnTo>
                  <a:pt x="431" y="1580"/>
                </a:lnTo>
                <a:lnTo>
                  <a:pt x="453" y="1523"/>
                </a:lnTo>
                <a:lnTo>
                  <a:pt x="475" y="1471"/>
                </a:lnTo>
                <a:lnTo>
                  <a:pt x="497" y="1425"/>
                </a:lnTo>
                <a:lnTo>
                  <a:pt x="519" y="1382"/>
                </a:lnTo>
                <a:lnTo>
                  <a:pt x="540" y="1344"/>
                </a:lnTo>
                <a:lnTo>
                  <a:pt x="560" y="1312"/>
                </a:lnTo>
                <a:lnTo>
                  <a:pt x="579" y="1283"/>
                </a:lnTo>
                <a:lnTo>
                  <a:pt x="595" y="1259"/>
                </a:lnTo>
                <a:lnTo>
                  <a:pt x="610" y="1240"/>
                </a:lnTo>
                <a:lnTo>
                  <a:pt x="630" y="1215"/>
                </a:lnTo>
                <a:lnTo>
                  <a:pt x="638" y="1206"/>
                </a:lnTo>
                <a:lnTo>
                  <a:pt x="622" y="1249"/>
                </a:lnTo>
                <a:lnTo>
                  <a:pt x="608" y="1293"/>
                </a:lnTo>
                <a:lnTo>
                  <a:pt x="595" y="1338"/>
                </a:lnTo>
                <a:lnTo>
                  <a:pt x="583" y="1381"/>
                </a:lnTo>
                <a:lnTo>
                  <a:pt x="572" y="1425"/>
                </a:lnTo>
                <a:lnTo>
                  <a:pt x="562" y="1468"/>
                </a:lnTo>
                <a:lnTo>
                  <a:pt x="554" y="1511"/>
                </a:lnTo>
                <a:lnTo>
                  <a:pt x="546" y="1555"/>
                </a:lnTo>
                <a:lnTo>
                  <a:pt x="538" y="1598"/>
                </a:lnTo>
                <a:lnTo>
                  <a:pt x="533" y="1641"/>
                </a:lnTo>
                <a:lnTo>
                  <a:pt x="527" y="1683"/>
                </a:lnTo>
                <a:lnTo>
                  <a:pt x="523" y="1725"/>
                </a:lnTo>
                <a:lnTo>
                  <a:pt x="519" y="1766"/>
                </a:lnTo>
                <a:lnTo>
                  <a:pt x="516" y="1807"/>
                </a:lnTo>
                <a:lnTo>
                  <a:pt x="513" y="1885"/>
                </a:lnTo>
                <a:lnTo>
                  <a:pt x="511" y="1961"/>
                </a:lnTo>
                <a:lnTo>
                  <a:pt x="511" y="2033"/>
                </a:lnTo>
                <a:lnTo>
                  <a:pt x="513" y="2102"/>
                </a:lnTo>
                <a:lnTo>
                  <a:pt x="516" y="2164"/>
                </a:lnTo>
                <a:lnTo>
                  <a:pt x="521" y="2222"/>
                </a:lnTo>
                <a:lnTo>
                  <a:pt x="525" y="2274"/>
                </a:lnTo>
                <a:lnTo>
                  <a:pt x="530" y="2320"/>
                </a:lnTo>
                <a:lnTo>
                  <a:pt x="535" y="2359"/>
                </a:lnTo>
                <a:lnTo>
                  <a:pt x="553" y="2406"/>
                </a:lnTo>
                <a:lnTo>
                  <a:pt x="572" y="2453"/>
                </a:lnTo>
                <a:lnTo>
                  <a:pt x="592" y="2499"/>
                </a:lnTo>
                <a:lnTo>
                  <a:pt x="613" y="2543"/>
                </a:lnTo>
                <a:lnTo>
                  <a:pt x="633" y="2588"/>
                </a:lnTo>
                <a:lnTo>
                  <a:pt x="656" y="2631"/>
                </a:lnTo>
                <a:lnTo>
                  <a:pt x="678" y="2675"/>
                </a:lnTo>
                <a:lnTo>
                  <a:pt x="700" y="2717"/>
                </a:lnTo>
                <a:lnTo>
                  <a:pt x="724" y="2760"/>
                </a:lnTo>
                <a:lnTo>
                  <a:pt x="747" y="2801"/>
                </a:lnTo>
                <a:lnTo>
                  <a:pt x="772" y="2841"/>
                </a:lnTo>
                <a:lnTo>
                  <a:pt x="796" y="2881"/>
                </a:lnTo>
                <a:lnTo>
                  <a:pt x="822" y="2920"/>
                </a:lnTo>
                <a:lnTo>
                  <a:pt x="847" y="2959"/>
                </a:lnTo>
                <a:lnTo>
                  <a:pt x="873" y="2997"/>
                </a:lnTo>
                <a:lnTo>
                  <a:pt x="900" y="3034"/>
                </a:lnTo>
                <a:lnTo>
                  <a:pt x="901" y="2968"/>
                </a:lnTo>
                <a:lnTo>
                  <a:pt x="903" y="2905"/>
                </a:lnTo>
                <a:lnTo>
                  <a:pt x="907" y="2842"/>
                </a:lnTo>
                <a:lnTo>
                  <a:pt x="912" y="2782"/>
                </a:lnTo>
                <a:lnTo>
                  <a:pt x="918" y="2723"/>
                </a:lnTo>
                <a:lnTo>
                  <a:pt x="926" y="2666"/>
                </a:lnTo>
                <a:lnTo>
                  <a:pt x="933" y="2611"/>
                </a:lnTo>
                <a:lnTo>
                  <a:pt x="942" y="2559"/>
                </a:lnTo>
                <a:lnTo>
                  <a:pt x="953" y="2508"/>
                </a:lnTo>
                <a:lnTo>
                  <a:pt x="963" y="2458"/>
                </a:lnTo>
                <a:lnTo>
                  <a:pt x="975" y="2412"/>
                </a:lnTo>
                <a:lnTo>
                  <a:pt x="987" y="2366"/>
                </a:lnTo>
                <a:lnTo>
                  <a:pt x="999" y="2323"/>
                </a:lnTo>
                <a:lnTo>
                  <a:pt x="1011" y="2282"/>
                </a:lnTo>
                <a:lnTo>
                  <a:pt x="1025" y="2243"/>
                </a:lnTo>
                <a:lnTo>
                  <a:pt x="1038" y="2206"/>
                </a:lnTo>
                <a:lnTo>
                  <a:pt x="1050" y="2171"/>
                </a:lnTo>
                <a:lnTo>
                  <a:pt x="1064" y="2138"/>
                </a:lnTo>
                <a:lnTo>
                  <a:pt x="1088" y="2079"/>
                </a:lnTo>
                <a:lnTo>
                  <a:pt x="1112" y="2028"/>
                </a:lnTo>
                <a:lnTo>
                  <a:pt x="1133" y="1987"/>
                </a:lnTo>
                <a:lnTo>
                  <a:pt x="1151" y="1954"/>
                </a:lnTo>
                <a:lnTo>
                  <a:pt x="1164" y="1930"/>
                </a:lnTo>
                <a:lnTo>
                  <a:pt x="1175" y="1911"/>
                </a:lnTo>
                <a:lnTo>
                  <a:pt x="1163" y="1974"/>
                </a:lnTo>
                <a:lnTo>
                  <a:pt x="1152" y="2037"/>
                </a:lnTo>
                <a:lnTo>
                  <a:pt x="1143" y="2099"/>
                </a:lnTo>
                <a:lnTo>
                  <a:pt x="1136" y="2163"/>
                </a:lnTo>
                <a:lnTo>
                  <a:pt x="1130" y="2225"/>
                </a:lnTo>
                <a:lnTo>
                  <a:pt x="1126" y="2287"/>
                </a:lnTo>
                <a:lnTo>
                  <a:pt x="1123" y="2348"/>
                </a:lnTo>
                <a:lnTo>
                  <a:pt x="1122" y="2409"/>
                </a:lnTo>
                <a:lnTo>
                  <a:pt x="1121" y="2470"/>
                </a:lnTo>
                <a:lnTo>
                  <a:pt x="1122" y="2530"/>
                </a:lnTo>
                <a:lnTo>
                  <a:pt x="1124" y="2588"/>
                </a:lnTo>
                <a:lnTo>
                  <a:pt x="1127" y="2646"/>
                </a:lnTo>
                <a:lnTo>
                  <a:pt x="1131" y="2703"/>
                </a:lnTo>
                <a:lnTo>
                  <a:pt x="1136" y="2758"/>
                </a:lnTo>
                <a:lnTo>
                  <a:pt x="1142" y="2813"/>
                </a:lnTo>
                <a:lnTo>
                  <a:pt x="1147" y="2866"/>
                </a:lnTo>
                <a:lnTo>
                  <a:pt x="1154" y="2917"/>
                </a:lnTo>
                <a:lnTo>
                  <a:pt x="1162" y="2967"/>
                </a:lnTo>
                <a:lnTo>
                  <a:pt x="1178" y="3063"/>
                </a:lnTo>
                <a:lnTo>
                  <a:pt x="1194" y="3151"/>
                </a:lnTo>
                <a:lnTo>
                  <a:pt x="1211" y="3230"/>
                </a:lnTo>
                <a:lnTo>
                  <a:pt x="1229" y="3302"/>
                </a:lnTo>
                <a:lnTo>
                  <a:pt x="1245" y="3364"/>
                </a:lnTo>
                <a:lnTo>
                  <a:pt x="1259" y="3415"/>
                </a:lnTo>
                <a:lnTo>
                  <a:pt x="1270" y="3456"/>
                </a:lnTo>
                <a:lnTo>
                  <a:pt x="1338" y="3518"/>
                </a:lnTo>
                <a:lnTo>
                  <a:pt x="1406" y="3578"/>
                </a:lnTo>
                <a:lnTo>
                  <a:pt x="1474" y="3635"/>
                </a:lnTo>
                <a:lnTo>
                  <a:pt x="1543" y="3690"/>
                </a:lnTo>
                <a:lnTo>
                  <a:pt x="1613" y="3742"/>
                </a:lnTo>
                <a:lnTo>
                  <a:pt x="1683" y="3792"/>
                </a:lnTo>
                <a:lnTo>
                  <a:pt x="1752" y="3839"/>
                </a:lnTo>
                <a:lnTo>
                  <a:pt x="1822" y="3885"/>
                </a:lnTo>
                <a:lnTo>
                  <a:pt x="1807" y="3807"/>
                </a:lnTo>
                <a:lnTo>
                  <a:pt x="1793" y="3730"/>
                </a:lnTo>
                <a:lnTo>
                  <a:pt x="1782" y="3655"/>
                </a:lnTo>
                <a:lnTo>
                  <a:pt x="1773" y="3582"/>
                </a:lnTo>
                <a:lnTo>
                  <a:pt x="1765" y="3510"/>
                </a:lnTo>
                <a:lnTo>
                  <a:pt x="1761" y="3441"/>
                </a:lnTo>
                <a:lnTo>
                  <a:pt x="1758" y="3374"/>
                </a:lnTo>
                <a:lnTo>
                  <a:pt x="1755" y="3309"/>
                </a:lnTo>
                <a:lnTo>
                  <a:pt x="1755" y="3246"/>
                </a:lnTo>
                <a:lnTo>
                  <a:pt x="1757" y="3186"/>
                </a:lnTo>
                <a:lnTo>
                  <a:pt x="1759" y="3127"/>
                </a:lnTo>
                <a:lnTo>
                  <a:pt x="1762" y="3070"/>
                </a:lnTo>
                <a:lnTo>
                  <a:pt x="1767" y="3016"/>
                </a:lnTo>
                <a:lnTo>
                  <a:pt x="1772" y="2964"/>
                </a:lnTo>
                <a:lnTo>
                  <a:pt x="1779" y="2915"/>
                </a:lnTo>
                <a:lnTo>
                  <a:pt x="1786" y="2868"/>
                </a:lnTo>
                <a:lnTo>
                  <a:pt x="1793" y="2823"/>
                </a:lnTo>
                <a:lnTo>
                  <a:pt x="1801" y="2781"/>
                </a:lnTo>
                <a:lnTo>
                  <a:pt x="1809" y="2742"/>
                </a:lnTo>
                <a:lnTo>
                  <a:pt x="1818" y="2705"/>
                </a:lnTo>
                <a:lnTo>
                  <a:pt x="1835" y="2639"/>
                </a:lnTo>
                <a:lnTo>
                  <a:pt x="1850" y="2584"/>
                </a:lnTo>
                <a:lnTo>
                  <a:pt x="1864" y="2542"/>
                </a:lnTo>
                <a:lnTo>
                  <a:pt x="1875" y="2511"/>
                </a:lnTo>
                <a:lnTo>
                  <a:pt x="1885" y="2485"/>
                </a:lnTo>
                <a:lnTo>
                  <a:pt x="1884" y="2552"/>
                </a:lnTo>
                <a:lnTo>
                  <a:pt x="1884" y="2620"/>
                </a:lnTo>
                <a:lnTo>
                  <a:pt x="1886" y="2686"/>
                </a:lnTo>
                <a:lnTo>
                  <a:pt x="1889" y="2753"/>
                </a:lnTo>
                <a:lnTo>
                  <a:pt x="1894" y="2819"/>
                </a:lnTo>
                <a:lnTo>
                  <a:pt x="1900" y="2883"/>
                </a:lnTo>
                <a:lnTo>
                  <a:pt x="1908" y="2948"/>
                </a:lnTo>
                <a:lnTo>
                  <a:pt x="1917" y="3012"/>
                </a:lnTo>
                <a:lnTo>
                  <a:pt x="1928" y="3075"/>
                </a:lnTo>
                <a:lnTo>
                  <a:pt x="1939" y="3137"/>
                </a:lnTo>
                <a:lnTo>
                  <a:pt x="1952" y="3198"/>
                </a:lnTo>
                <a:lnTo>
                  <a:pt x="1965" y="3258"/>
                </a:lnTo>
                <a:lnTo>
                  <a:pt x="1979" y="3317"/>
                </a:lnTo>
                <a:lnTo>
                  <a:pt x="1993" y="3375"/>
                </a:lnTo>
                <a:lnTo>
                  <a:pt x="2009" y="3432"/>
                </a:lnTo>
                <a:lnTo>
                  <a:pt x="2024" y="3487"/>
                </a:lnTo>
                <a:lnTo>
                  <a:pt x="2041" y="3541"/>
                </a:lnTo>
                <a:lnTo>
                  <a:pt x="2057" y="3594"/>
                </a:lnTo>
                <a:lnTo>
                  <a:pt x="2073" y="3644"/>
                </a:lnTo>
                <a:lnTo>
                  <a:pt x="2091" y="3694"/>
                </a:lnTo>
                <a:lnTo>
                  <a:pt x="2125" y="3787"/>
                </a:lnTo>
                <a:lnTo>
                  <a:pt x="2158" y="3873"/>
                </a:lnTo>
                <a:lnTo>
                  <a:pt x="2190" y="3951"/>
                </a:lnTo>
                <a:lnTo>
                  <a:pt x="2221" y="4021"/>
                </a:lnTo>
                <a:lnTo>
                  <a:pt x="2248" y="4081"/>
                </a:lnTo>
                <a:lnTo>
                  <a:pt x="2272" y="4131"/>
                </a:lnTo>
                <a:lnTo>
                  <a:pt x="2354" y="4169"/>
                </a:lnTo>
                <a:lnTo>
                  <a:pt x="2435" y="4204"/>
                </a:lnTo>
                <a:lnTo>
                  <a:pt x="2512" y="4235"/>
                </a:lnTo>
                <a:lnTo>
                  <a:pt x="2586" y="4264"/>
                </a:lnTo>
                <a:lnTo>
                  <a:pt x="2656" y="4290"/>
                </a:lnTo>
                <a:lnTo>
                  <a:pt x="2721" y="4312"/>
                </a:lnTo>
                <a:lnTo>
                  <a:pt x="2783" y="4332"/>
                </a:lnTo>
                <a:lnTo>
                  <a:pt x="2839" y="4350"/>
                </a:lnTo>
                <a:lnTo>
                  <a:pt x="2890" y="4365"/>
                </a:lnTo>
                <a:lnTo>
                  <a:pt x="2936" y="4378"/>
                </a:lnTo>
                <a:lnTo>
                  <a:pt x="3008" y="4397"/>
                </a:lnTo>
                <a:lnTo>
                  <a:pt x="3054" y="4407"/>
                </a:lnTo>
                <a:lnTo>
                  <a:pt x="3069" y="4410"/>
                </a:lnTo>
                <a:lnTo>
                  <a:pt x="3075" y="4391"/>
                </a:lnTo>
                <a:lnTo>
                  <a:pt x="3091" y="4339"/>
                </a:lnTo>
                <a:lnTo>
                  <a:pt x="3101" y="4300"/>
                </a:lnTo>
                <a:lnTo>
                  <a:pt x="3112" y="4253"/>
                </a:lnTo>
                <a:lnTo>
                  <a:pt x="3123" y="4200"/>
                </a:lnTo>
                <a:lnTo>
                  <a:pt x="3134" y="4139"/>
                </a:lnTo>
                <a:lnTo>
                  <a:pt x="3144" y="4073"/>
                </a:lnTo>
                <a:lnTo>
                  <a:pt x="3154" y="4001"/>
                </a:lnTo>
                <a:lnTo>
                  <a:pt x="3162" y="3923"/>
                </a:lnTo>
                <a:lnTo>
                  <a:pt x="3165" y="3882"/>
                </a:lnTo>
                <a:lnTo>
                  <a:pt x="3168" y="3839"/>
                </a:lnTo>
                <a:lnTo>
                  <a:pt x="3170" y="3796"/>
                </a:lnTo>
                <a:lnTo>
                  <a:pt x="3171" y="3751"/>
                </a:lnTo>
                <a:lnTo>
                  <a:pt x="3171" y="3705"/>
                </a:lnTo>
                <a:lnTo>
                  <a:pt x="3171" y="3659"/>
                </a:lnTo>
                <a:lnTo>
                  <a:pt x="3170" y="3611"/>
                </a:lnTo>
                <a:lnTo>
                  <a:pt x="3168" y="3562"/>
                </a:lnTo>
                <a:lnTo>
                  <a:pt x="3164" y="3512"/>
                </a:lnTo>
                <a:lnTo>
                  <a:pt x="3160" y="3461"/>
                </a:lnTo>
                <a:lnTo>
                  <a:pt x="3154" y="3410"/>
                </a:lnTo>
                <a:lnTo>
                  <a:pt x="3148" y="3359"/>
                </a:lnTo>
                <a:lnTo>
                  <a:pt x="3140" y="3305"/>
                </a:lnTo>
                <a:lnTo>
                  <a:pt x="3131" y="3251"/>
                </a:lnTo>
                <a:lnTo>
                  <a:pt x="3121" y="3198"/>
                </a:lnTo>
                <a:lnTo>
                  <a:pt x="3109" y="3143"/>
                </a:lnTo>
                <a:lnTo>
                  <a:pt x="3095" y="3087"/>
                </a:lnTo>
                <a:lnTo>
                  <a:pt x="3080" y="3032"/>
                </a:lnTo>
                <a:lnTo>
                  <a:pt x="3063" y="2976"/>
                </a:lnTo>
                <a:lnTo>
                  <a:pt x="3045" y="2919"/>
                </a:lnTo>
                <a:lnTo>
                  <a:pt x="3025" y="2863"/>
                </a:lnTo>
                <a:lnTo>
                  <a:pt x="3003" y="2805"/>
                </a:lnTo>
                <a:lnTo>
                  <a:pt x="2979" y="2748"/>
                </a:lnTo>
                <a:lnTo>
                  <a:pt x="2953" y="2692"/>
                </a:lnTo>
                <a:lnTo>
                  <a:pt x="2926" y="2634"/>
                </a:lnTo>
                <a:lnTo>
                  <a:pt x="2895" y="2576"/>
                </a:lnTo>
                <a:lnTo>
                  <a:pt x="2864" y="2519"/>
                </a:lnTo>
                <a:lnTo>
                  <a:pt x="2830" y="2461"/>
                </a:lnTo>
                <a:lnTo>
                  <a:pt x="2793" y="2403"/>
                </a:lnTo>
                <a:lnTo>
                  <a:pt x="2755" y="2346"/>
                </a:lnTo>
                <a:lnTo>
                  <a:pt x="2714" y="2288"/>
                </a:lnTo>
                <a:lnTo>
                  <a:pt x="2670" y="2231"/>
                </a:lnTo>
                <a:lnTo>
                  <a:pt x="2624" y="2174"/>
                </a:lnTo>
                <a:lnTo>
                  <a:pt x="2576" y="2117"/>
                </a:lnTo>
                <a:lnTo>
                  <a:pt x="2525" y="2061"/>
                </a:lnTo>
                <a:lnTo>
                  <a:pt x="2472" y="2006"/>
                </a:lnTo>
                <a:lnTo>
                  <a:pt x="2415" y="1950"/>
                </a:lnTo>
                <a:lnTo>
                  <a:pt x="2356" y="1895"/>
                </a:lnTo>
                <a:lnTo>
                  <a:pt x="2293" y="1842"/>
                </a:lnTo>
                <a:lnTo>
                  <a:pt x="2228" y="1788"/>
                </a:lnTo>
                <a:lnTo>
                  <a:pt x="2160" y="1735"/>
                </a:lnTo>
                <a:lnTo>
                  <a:pt x="2089" y="1682"/>
                </a:lnTo>
                <a:lnTo>
                  <a:pt x="1983" y="1605"/>
                </a:lnTo>
                <a:lnTo>
                  <a:pt x="1881" y="1528"/>
                </a:lnTo>
                <a:lnTo>
                  <a:pt x="1783" y="1451"/>
                </a:lnTo>
                <a:lnTo>
                  <a:pt x="1688" y="1374"/>
                </a:lnTo>
                <a:lnTo>
                  <a:pt x="1598" y="1297"/>
                </a:lnTo>
                <a:lnTo>
                  <a:pt x="1511" y="1222"/>
                </a:lnTo>
                <a:lnTo>
                  <a:pt x="1429" y="1147"/>
                </a:lnTo>
                <a:lnTo>
                  <a:pt x="1349" y="1073"/>
                </a:lnTo>
                <a:lnTo>
                  <a:pt x="1274" y="1000"/>
                </a:lnTo>
                <a:lnTo>
                  <a:pt x="1201" y="928"/>
                </a:lnTo>
                <a:lnTo>
                  <a:pt x="1132" y="858"/>
                </a:lnTo>
                <a:lnTo>
                  <a:pt x="1067" y="789"/>
                </a:lnTo>
                <a:lnTo>
                  <a:pt x="1006" y="722"/>
                </a:lnTo>
                <a:lnTo>
                  <a:pt x="948" y="657"/>
                </a:lnTo>
                <a:lnTo>
                  <a:pt x="893" y="594"/>
                </a:lnTo>
                <a:lnTo>
                  <a:pt x="842" y="533"/>
                </a:lnTo>
                <a:lnTo>
                  <a:pt x="794" y="475"/>
                </a:lnTo>
                <a:lnTo>
                  <a:pt x="749" y="420"/>
                </a:lnTo>
                <a:lnTo>
                  <a:pt x="708" y="366"/>
                </a:lnTo>
                <a:lnTo>
                  <a:pt x="670" y="316"/>
                </a:lnTo>
                <a:lnTo>
                  <a:pt x="634" y="269"/>
                </a:lnTo>
                <a:lnTo>
                  <a:pt x="603" y="225"/>
                </a:lnTo>
                <a:lnTo>
                  <a:pt x="550" y="147"/>
                </a:lnTo>
                <a:lnTo>
                  <a:pt x="508" y="85"/>
                </a:lnTo>
                <a:lnTo>
                  <a:pt x="479" y="39"/>
                </a:lnTo>
                <a:lnTo>
                  <a:pt x="456" y="0"/>
                </a:lnTo>
                <a:close/>
              </a:path>
            </a:pathLst>
          </a:custGeom>
          <a:gradFill>
            <a:gsLst>
              <a:gs pos="0">
                <a:schemeClr val="accent1"/>
              </a:gs>
              <a:gs pos="100000">
                <a:schemeClr val="accent2"/>
              </a:gs>
            </a:gsLst>
            <a:lin ang="5400000" scaled="0"/>
          </a:gradFill>
          <a:ln>
            <a:noFill/>
          </a:ln>
        </p:spPr>
        <p:txBody>
          <a:bodyPr anchor="ctr">
            <a:scene3d>
              <a:camera prst="orthographicFront"/>
              <a:lightRig rig="threePt" dir="t"/>
            </a:scene3d>
            <a:sp3d>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23561" name="MH_SubTitle_2"/>
          <p:cNvSpPr/>
          <p:nvPr>
            <p:custDataLst>
              <p:tags r:id="rId8"/>
            </p:custDataLst>
          </p:nvPr>
        </p:nvSpPr>
        <p:spPr>
          <a:xfrm>
            <a:off x="2916238" y="4206875"/>
            <a:ext cx="4838700" cy="927100"/>
          </a:xfrm>
          <a:prstGeom prst="rect">
            <a:avLst/>
          </a:prstGeom>
          <a:noFill/>
          <a:ln w="9525">
            <a:noFill/>
          </a:ln>
        </p:spPr>
        <p:txBody>
          <a:bodyPr anchor="ctr"/>
          <a:p>
            <a:pPr eaLnBrk="0" hangingPunct="0"/>
            <a:r>
              <a:rPr lang="zh-CN" altLang="en-US" b="1" dirty="0">
                <a:latin typeface="黑体" panose="02010609060101010101" charset="-122"/>
                <a:ea typeface="黑体" panose="02010609060101010101" charset="-122"/>
              </a:rPr>
              <a:t>严重违纪涉嫌违法立案审查的成为极少数</a:t>
            </a:r>
            <a:endParaRPr lang="zh-CN" altLang="en-US" b="1" dirty="0">
              <a:latin typeface="黑体" panose="02010609060101010101" charset="-122"/>
              <a:ea typeface="黑体" panose="02010609060101010101" charset="-122"/>
            </a:endParaRPr>
          </a:p>
        </p:txBody>
      </p:sp>
      <p:sp>
        <p:nvSpPr>
          <p:cNvPr id="12" name="MH_Other_2"/>
          <p:cNvSpPr/>
          <p:nvPr>
            <p:custDataLst>
              <p:tags r:id="rId9"/>
            </p:custDataLst>
          </p:nvPr>
        </p:nvSpPr>
        <p:spPr bwMode="auto">
          <a:xfrm>
            <a:off x="2281238" y="4384675"/>
            <a:ext cx="503238" cy="593725"/>
          </a:xfrm>
          <a:custGeom>
            <a:avLst/>
            <a:gdLst>
              <a:gd name="T0" fmla="*/ 894085 w 4268"/>
              <a:gd name="T1" fmla="*/ 1679836 h 5034"/>
              <a:gd name="T2" fmla="*/ 695736 w 4268"/>
              <a:gd name="T3" fmla="*/ 1585986 h 5034"/>
              <a:gd name="T4" fmla="*/ 499280 w 4268"/>
              <a:gd name="T5" fmla="*/ 1455429 h 5034"/>
              <a:gd name="T6" fmla="*/ 311151 w 4268"/>
              <a:gd name="T7" fmla="*/ 1274163 h 5034"/>
              <a:gd name="T8" fmla="*/ 154818 w 4268"/>
              <a:gd name="T9" fmla="*/ 1035375 h 5034"/>
              <a:gd name="T10" fmla="*/ 85169 w 4268"/>
              <a:gd name="T11" fmla="*/ 858272 h 5034"/>
              <a:gd name="T12" fmla="*/ 47316 w 4268"/>
              <a:gd name="T13" fmla="*/ 693656 h 5034"/>
              <a:gd name="T14" fmla="*/ 27633 w 4268"/>
              <a:gd name="T15" fmla="*/ 597914 h 5034"/>
              <a:gd name="T16" fmla="*/ 757 w 4268"/>
              <a:gd name="T17" fmla="*/ 830647 h 5034"/>
              <a:gd name="T18" fmla="*/ 11356 w 4268"/>
              <a:gd name="T19" fmla="*/ 1056567 h 5034"/>
              <a:gd name="T20" fmla="*/ 50723 w 4268"/>
              <a:gd name="T21" fmla="*/ 1251079 h 5034"/>
              <a:gd name="T22" fmla="*/ 127564 w 4268"/>
              <a:gd name="T23" fmla="*/ 1457700 h 5034"/>
              <a:gd name="T24" fmla="*/ 227117 w 4268"/>
              <a:gd name="T25" fmla="*/ 1628749 h 5034"/>
              <a:gd name="T26" fmla="*/ 332348 w 4268"/>
              <a:gd name="T27" fmla="*/ 1749467 h 5034"/>
              <a:gd name="T28" fmla="*/ 444771 w 4268"/>
              <a:gd name="T29" fmla="*/ 1832342 h 5034"/>
              <a:gd name="T30" fmla="*/ 560980 w 4268"/>
              <a:gd name="T31" fmla="*/ 1881538 h 5034"/>
              <a:gd name="T32" fmla="*/ 676431 w 4268"/>
              <a:gd name="T33" fmla="*/ 1903108 h 5034"/>
              <a:gd name="T34" fmla="*/ 843362 w 4268"/>
              <a:gd name="T35" fmla="*/ 1892512 h 5034"/>
              <a:gd name="T36" fmla="*/ 1038683 w 4268"/>
              <a:gd name="T37" fmla="*/ 1858832 h 5034"/>
              <a:gd name="T38" fmla="*/ 1322201 w 4268"/>
              <a:gd name="T39" fmla="*/ 1838775 h 5034"/>
              <a:gd name="T40" fmla="*/ 1516008 w 4268"/>
              <a:gd name="T41" fmla="*/ 1785039 h 5034"/>
              <a:gd name="T42" fmla="*/ 1579979 w 4268"/>
              <a:gd name="T43" fmla="*/ 1750602 h 5034"/>
              <a:gd name="T44" fmla="*/ 1398664 w 4268"/>
              <a:gd name="T45" fmla="*/ 1771037 h 5034"/>
              <a:gd name="T46" fmla="*/ 1156406 w 4268"/>
              <a:gd name="T47" fmla="*/ 1752872 h 5034"/>
              <a:gd name="T48" fmla="*/ 157089 w 4268"/>
              <a:gd name="T49" fmla="*/ 73036 h 5034"/>
              <a:gd name="T50" fmla="*/ 126807 w 4268"/>
              <a:gd name="T51" fmla="*/ 278522 h 5034"/>
              <a:gd name="T52" fmla="*/ 120751 w 4268"/>
              <a:gd name="T53" fmla="*/ 466979 h 5034"/>
              <a:gd name="T54" fmla="*/ 135135 w 4268"/>
              <a:gd name="T55" fmla="*/ 637271 h 5034"/>
              <a:gd name="T56" fmla="*/ 171474 w 4268"/>
              <a:gd name="T57" fmla="*/ 576344 h 5034"/>
              <a:gd name="T58" fmla="*/ 238473 w 4268"/>
              <a:gd name="T59" fmla="*/ 459788 h 5034"/>
              <a:gd name="T60" fmla="*/ 209705 w 4268"/>
              <a:gd name="T61" fmla="*/ 571803 h 5034"/>
              <a:gd name="T62" fmla="*/ 193428 w 4268"/>
              <a:gd name="T63" fmla="*/ 742095 h 5034"/>
              <a:gd name="T64" fmla="*/ 209326 w 4268"/>
              <a:gd name="T65" fmla="*/ 910495 h 5034"/>
              <a:gd name="T66" fmla="*/ 282761 w 4268"/>
              <a:gd name="T67" fmla="*/ 1059973 h 5034"/>
              <a:gd name="T68" fmla="*/ 341812 w 4268"/>
              <a:gd name="T69" fmla="*/ 1099330 h 5034"/>
              <a:gd name="T70" fmla="*/ 369066 w 4268"/>
              <a:gd name="T71" fmla="*/ 912765 h 5034"/>
              <a:gd name="T72" fmla="*/ 420924 w 4268"/>
              <a:gd name="T73" fmla="*/ 767449 h 5034"/>
              <a:gd name="T74" fmla="*/ 430009 w 4268"/>
              <a:gd name="T75" fmla="*/ 818537 h 5034"/>
              <a:gd name="T76" fmla="*/ 428116 w 4268"/>
              <a:gd name="T77" fmla="*/ 1022887 h 5034"/>
              <a:gd name="T78" fmla="*/ 465212 w 4268"/>
              <a:gd name="T79" fmla="*/ 1249565 h 5034"/>
              <a:gd name="T80" fmla="*/ 610567 w 4268"/>
              <a:gd name="T81" fmla="*/ 1416073 h 5034"/>
              <a:gd name="T82" fmla="*/ 668103 w 4268"/>
              <a:gd name="T83" fmla="*/ 1328278 h 5034"/>
              <a:gd name="T84" fmla="*/ 670753 w 4268"/>
              <a:gd name="T85" fmla="*/ 1121657 h 5034"/>
              <a:gd name="T86" fmla="*/ 705578 w 4268"/>
              <a:gd name="T87" fmla="*/ 961961 h 5034"/>
              <a:gd name="T88" fmla="*/ 719205 w 4268"/>
              <a:gd name="T89" fmla="*/ 1091004 h 5034"/>
              <a:gd name="T90" fmla="*/ 760464 w 4268"/>
              <a:gd name="T91" fmla="*/ 1298760 h 5034"/>
              <a:gd name="T92" fmla="*/ 840713 w 4268"/>
              <a:gd name="T93" fmla="*/ 1521654 h 5034"/>
              <a:gd name="T94" fmla="*/ 1029977 w 4268"/>
              <a:gd name="T95" fmla="*/ 1631776 h 5034"/>
              <a:gd name="T96" fmla="*/ 1163976 w 4268"/>
              <a:gd name="T97" fmla="*/ 1661672 h 5034"/>
              <a:gd name="T98" fmla="*/ 1198044 w 4268"/>
              <a:gd name="T99" fmla="*/ 1469052 h 5034"/>
              <a:gd name="T100" fmla="*/ 1196151 w 4268"/>
              <a:gd name="T101" fmla="*/ 1309735 h 5034"/>
              <a:gd name="T102" fmla="*/ 1159434 w 4268"/>
              <a:gd name="T103" fmla="*/ 1126198 h 5034"/>
              <a:gd name="T104" fmla="*/ 1071237 w 4268"/>
              <a:gd name="T105" fmla="*/ 931308 h 5034"/>
              <a:gd name="T106" fmla="*/ 914147 w 4268"/>
              <a:gd name="T107" fmla="*/ 737932 h 5034"/>
              <a:gd name="T108" fmla="*/ 674917 w 4268"/>
              <a:gd name="T109" fmla="*/ 549097 h 5034"/>
              <a:gd name="T110" fmla="*/ 403890 w 4268"/>
              <a:gd name="T111" fmla="*/ 298579 h 5034"/>
              <a:gd name="T112" fmla="*/ 239987 w 4268"/>
              <a:gd name="T113" fmla="*/ 101797 h 50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268" h="5034">
                <a:moveTo>
                  <a:pt x="2846" y="4597"/>
                </a:moveTo>
                <a:lnTo>
                  <a:pt x="2846" y="4597"/>
                </a:lnTo>
                <a:lnTo>
                  <a:pt x="2803" y="4585"/>
                </a:lnTo>
                <a:lnTo>
                  <a:pt x="2749" y="4571"/>
                </a:lnTo>
                <a:lnTo>
                  <a:pt x="2687" y="4553"/>
                </a:lnTo>
                <a:lnTo>
                  <a:pt x="2617" y="4531"/>
                </a:lnTo>
                <a:lnTo>
                  <a:pt x="2538" y="4504"/>
                </a:lnTo>
                <a:lnTo>
                  <a:pt x="2454" y="4474"/>
                </a:lnTo>
                <a:lnTo>
                  <a:pt x="2362" y="4439"/>
                </a:lnTo>
                <a:lnTo>
                  <a:pt x="2265" y="4399"/>
                </a:lnTo>
                <a:lnTo>
                  <a:pt x="2215" y="4378"/>
                </a:lnTo>
                <a:lnTo>
                  <a:pt x="2164" y="4355"/>
                </a:lnTo>
                <a:lnTo>
                  <a:pt x="2112" y="4331"/>
                </a:lnTo>
                <a:lnTo>
                  <a:pt x="2059" y="4305"/>
                </a:lnTo>
                <a:lnTo>
                  <a:pt x="2004" y="4279"/>
                </a:lnTo>
                <a:lnTo>
                  <a:pt x="1950" y="4251"/>
                </a:lnTo>
                <a:lnTo>
                  <a:pt x="1894" y="4222"/>
                </a:lnTo>
                <a:lnTo>
                  <a:pt x="1838" y="4191"/>
                </a:lnTo>
                <a:lnTo>
                  <a:pt x="1781" y="4158"/>
                </a:lnTo>
                <a:lnTo>
                  <a:pt x="1724" y="4125"/>
                </a:lnTo>
                <a:lnTo>
                  <a:pt x="1666" y="4089"/>
                </a:lnTo>
                <a:lnTo>
                  <a:pt x="1608" y="4052"/>
                </a:lnTo>
                <a:lnTo>
                  <a:pt x="1550" y="4014"/>
                </a:lnTo>
                <a:lnTo>
                  <a:pt x="1492" y="3974"/>
                </a:lnTo>
                <a:lnTo>
                  <a:pt x="1434" y="3933"/>
                </a:lnTo>
                <a:lnTo>
                  <a:pt x="1376" y="3891"/>
                </a:lnTo>
                <a:lnTo>
                  <a:pt x="1319" y="3846"/>
                </a:lnTo>
                <a:lnTo>
                  <a:pt x="1261" y="3800"/>
                </a:lnTo>
                <a:lnTo>
                  <a:pt x="1204" y="3752"/>
                </a:lnTo>
                <a:lnTo>
                  <a:pt x="1147" y="3702"/>
                </a:lnTo>
                <a:lnTo>
                  <a:pt x="1092" y="3651"/>
                </a:lnTo>
                <a:lnTo>
                  <a:pt x="1036" y="3598"/>
                </a:lnTo>
                <a:lnTo>
                  <a:pt x="981" y="3543"/>
                </a:lnTo>
                <a:lnTo>
                  <a:pt x="927" y="3487"/>
                </a:lnTo>
                <a:lnTo>
                  <a:pt x="874" y="3428"/>
                </a:lnTo>
                <a:lnTo>
                  <a:pt x="822" y="3367"/>
                </a:lnTo>
                <a:lnTo>
                  <a:pt x="770" y="3305"/>
                </a:lnTo>
                <a:lnTo>
                  <a:pt x="720" y="3241"/>
                </a:lnTo>
                <a:lnTo>
                  <a:pt x="671" y="3174"/>
                </a:lnTo>
                <a:lnTo>
                  <a:pt x="624" y="3106"/>
                </a:lnTo>
                <a:lnTo>
                  <a:pt x="577" y="3037"/>
                </a:lnTo>
                <a:lnTo>
                  <a:pt x="533" y="2965"/>
                </a:lnTo>
                <a:lnTo>
                  <a:pt x="489" y="2891"/>
                </a:lnTo>
                <a:lnTo>
                  <a:pt x="448" y="2814"/>
                </a:lnTo>
                <a:lnTo>
                  <a:pt x="409" y="2736"/>
                </a:lnTo>
                <a:lnTo>
                  <a:pt x="371" y="2656"/>
                </a:lnTo>
                <a:lnTo>
                  <a:pt x="334" y="2573"/>
                </a:lnTo>
                <a:lnTo>
                  <a:pt x="318" y="2531"/>
                </a:lnTo>
                <a:lnTo>
                  <a:pt x="301" y="2489"/>
                </a:lnTo>
                <a:lnTo>
                  <a:pt x="284" y="2445"/>
                </a:lnTo>
                <a:lnTo>
                  <a:pt x="268" y="2402"/>
                </a:lnTo>
                <a:lnTo>
                  <a:pt x="253" y="2357"/>
                </a:lnTo>
                <a:lnTo>
                  <a:pt x="238" y="2312"/>
                </a:lnTo>
                <a:lnTo>
                  <a:pt x="225" y="2268"/>
                </a:lnTo>
                <a:lnTo>
                  <a:pt x="212" y="2221"/>
                </a:lnTo>
                <a:lnTo>
                  <a:pt x="198" y="2175"/>
                </a:lnTo>
                <a:lnTo>
                  <a:pt x="186" y="2127"/>
                </a:lnTo>
                <a:lnTo>
                  <a:pt x="174" y="2080"/>
                </a:lnTo>
                <a:lnTo>
                  <a:pt x="163" y="2031"/>
                </a:lnTo>
                <a:lnTo>
                  <a:pt x="152" y="1983"/>
                </a:lnTo>
                <a:lnTo>
                  <a:pt x="142" y="1933"/>
                </a:lnTo>
                <a:lnTo>
                  <a:pt x="134" y="1884"/>
                </a:lnTo>
                <a:lnTo>
                  <a:pt x="125" y="1833"/>
                </a:lnTo>
                <a:lnTo>
                  <a:pt x="117" y="1781"/>
                </a:lnTo>
                <a:lnTo>
                  <a:pt x="110" y="1730"/>
                </a:lnTo>
                <a:lnTo>
                  <a:pt x="103" y="1678"/>
                </a:lnTo>
                <a:lnTo>
                  <a:pt x="98" y="1624"/>
                </a:lnTo>
                <a:lnTo>
                  <a:pt x="92" y="1571"/>
                </a:lnTo>
                <a:lnTo>
                  <a:pt x="88" y="1517"/>
                </a:lnTo>
                <a:lnTo>
                  <a:pt x="84" y="1533"/>
                </a:lnTo>
                <a:lnTo>
                  <a:pt x="73" y="1580"/>
                </a:lnTo>
                <a:lnTo>
                  <a:pt x="59" y="1654"/>
                </a:lnTo>
                <a:lnTo>
                  <a:pt x="50" y="1702"/>
                </a:lnTo>
                <a:lnTo>
                  <a:pt x="41" y="1756"/>
                </a:lnTo>
                <a:lnTo>
                  <a:pt x="33" y="1816"/>
                </a:lnTo>
                <a:lnTo>
                  <a:pt x="24" y="1881"/>
                </a:lnTo>
                <a:lnTo>
                  <a:pt x="18" y="1952"/>
                </a:lnTo>
                <a:lnTo>
                  <a:pt x="11" y="2028"/>
                </a:lnTo>
                <a:lnTo>
                  <a:pt x="5" y="2109"/>
                </a:lnTo>
                <a:lnTo>
                  <a:pt x="2" y="2195"/>
                </a:lnTo>
                <a:lnTo>
                  <a:pt x="0" y="2286"/>
                </a:lnTo>
                <a:lnTo>
                  <a:pt x="1" y="2379"/>
                </a:lnTo>
                <a:lnTo>
                  <a:pt x="3" y="2477"/>
                </a:lnTo>
                <a:lnTo>
                  <a:pt x="6" y="2528"/>
                </a:lnTo>
                <a:lnTo>
                  <a:pt x="9" y="2579"/>
                </a:lnTo>
                <a:lnTo>
                  <a:pt x="13" y="2631"/>
                </a:lnTo>
                <a:lnTo>
                  <a:pt x="18" y="2684"/>
                </a:lnTo>
                <a:lnTo>
                  <a:pt x="23" y="2737"/>
                </a:lnTo>
                <a:lnTo>
                  <a:pt x="30" y="2792"/>
                </a:lnTo>
                <a:lnTo>
                  <a:pt x="38" y="2847"/>
                </a:lnTo>
                <a:lnTo>
                  <a:pt x="45" y="2902"/>
                </a:lnTo>
                <a:lnTo>
                  <a:pt x="54" y="2958"/>
                </a:lnTo>
                <a:lnTo>
                  <a:pt x="65" y="3015"/>
                </a:lnTo>
                <a:lnTo>
                  <a:pt x="77" y="3072"/>
                </a:lnTo>
                <a:lnTo>
                  <a:pt x="89" y="3130"/>
                </a:lnTo>
                <a:lnTo>
                  <a:pt x="102" y="3189"/>
                </a:lnTo>
                <a:lnTo>
                  <a:pt x="117" y="3247"/>
                </a:lnTo>
                <a:lnTo>
                  <a:pt x="134" y="3306"/>
                </a:lnTo>
                <a:lnTo>
                  <a:pt x="150" y="3366"/>
                </a:lnTo>
                <a:lnTo>
                  <a:pt x="169" y="3425"/>
                </a:lnTo>
                <a:lnTo>
                  <a:pt x="188" y="3486"/>
                </a:lnTo>
                <a:lnTo>
                  <a:pt x="209" y="3546"/>
                </a:lnTo>
                <a:lnTo>
                  <a:pt x="232" y="3607"/>
                </a:lnTo>
                <a:lnTo>
                  <a:pt x="256" y="3667"/>
                </a:lnTo>
                <a:lnTo>
                  <a:pt x="282" y="3729"/>
                </a:lnTo>
                <a:lnTo>
                  <a:pt x="309" y="3790"/>
                </a:lnTo>
                <a:lnTo>
                  <a:pt x="337" y="3852"/>
                </a:lnTo>
                <a:lnTo>
                  <a:pt x="367" y="3913"/>
                </a:lnTo>
                <a:lnTo>
                  <a:pt x="399" y="3974"/>
                </a:lnTo>
                <a:lnTo>
                  <a:pt x="431" y="4036"/>
                </a:lnTo>
                <a:lnTo>
                  <a:pt x="467" y="4097"/>
                </a:lnTo>
                <a:lnTo>
                  <a:pt x="504" y="4158"/>
                </a:lnTo>
                <a:lnTo>
                  <a:pt x="542" y="4218"/>
                </a:lnTo>
                <a:lnTo>
                  <a:pt x="571" y="4262"/>
                </a:lnTo>
                <a:lnTo>
                  <a:pt x="600" y="4304"/>
                </a:lnTo>
                <a:lnTo>
                  <a:pt x="629" y="4346"/>
                </a:lnTo>
                <a:lnTo>
                  <a:pt x="659" y="4385"/>
                </a:lnTo>
                <a:lnTo>
                  <a:pt x="689" y="4423"/>
                </a:lnTo>
                <a:lnTo>
                  <a:pt x="720" y="4459"/>
                </a:lnTo>
                <a:lnTo>
                  <a:pt x="750" y="4495"/>
                </a:lnTo>
                <a:lnTo>
                  <a:pt x="782" y="4529"/>
                </a:lnTo>
                <a:lnTo>
                  <a:pt x="814" y="4562"/>
                </a:lnTo>
                <a:lnTo>
                  <a:pt x="845" y="4593"/>
                </a:lnTo>
                <a:lnTo>
                  <a:pt x="878" y="4623"/>
                </a:lnTo>
                <a:lnTo>
                  <a:pt x="910" y="4652"/>
                </a:lnTo>
                <a:lnTo>
                  <a:pt x="942" y="4680"/>
                </a:lnTo>
                <a:lnTo>
                  <a:pt x="976" y="4707"/>
                </a:lnTo>
                <a:lnTo>
                  <a:pt x="1008" y="4732"/>
                </a:lnTo>
                <a:lnTo>
                  <a:pt x="1042" y="4756"/>
                </a:lnTo>
                <a:lnTo>
                  <a:pt x="1075" y="4779"/>
                </a:lnTo>
                <a:lnTo>
                  <a:pt x="1108" y="4801"/>
                </a:lnTo>
                <a:lnTo>
                  <a:pt x="1142" y="4822"/>
                </a:lnTo>
                <a:lnTo>
                  <a:pt x="1175" y="4842"/>
                </a:lnTo>
                <a:lnTo>
                  <a:pt x="1210" y="4860"/>
                </a:lnTo>
                <a:lnTo>
                  <a:pt x="1243" y="4878"/>
                </a:lnTo>
                <a:lnTo>
                  <a:pt x="1277" y="4894"/>
                </a:lnTo>
                <a:lnTo>
                  <a:pt x="1311" y="4910"/>
                </a:lnTo>
                <a:lnTo>
                  <a:pt x="1346" y="4924"/>
                </a:lnTo>
                <a:lnTo>
                  <a:pt x="1380" y="4938"/>
                </a:lnTo>
                <a:lnTo>
                  <a:pt x="1414" y="4950"/>
                </a:lnTo>
                <a:lnTo>
                  <a:pt x="1449" y="4961"/>
                </a:lnTo>
                <a:lnTo>
                  <a:pt x="1482" y="4972"/>
                </a:lnTo>
                <a:lnTo>
                  <a:pt x="1517" y="4981"/>
                </a:lnTo>
                <a:lnTo>
                  <a:pt x="1550" y="4990"/>
                </a:lnTo>
                <a:lnTo>
                  <a:pt x="1585" y="4998"/>
                </a:lnTo>
                <a:lnTo>
                  <a:pt x="1618" y="5006"/>
                </a:lnTo>
                <a:lnTo>
                  <a:pt x="1653" y="5011"/>
                </a:lnTo>
                <a:lnTo>
                  <a:pt x="1686" y="5017"/>
                </a:lnTo>
                <a:lnTo>
                  <a:pt x="1720" y="5022"/>
                </a:lnTo>
                <a:lnTo>
                  <a:pt x="1753" y="5026"/>
                </a:lnTo>
                <a:lnTo>
                  <a:pt x="1787" y="5029"/>
                </a:lnTo>
                <a:lnTo>
                  <a:pt x="1820" y="5032"/>
                </a:lnTo>
                <a:lnTo>
                  <a:pt x="1852" y="5033"/>
                </a:lnTo>
                <a:lnTo>
                  <a:pt x="1886" y="5034"/>
                </a:lnTo>
                <a:lnTo>
                  <a:pt x="1918" y="5034"/>
                </a:lnTo>
                <a:lnTo>
                  <a:pt x="1983" y="5033"/>
                </a:lnTo>
                <a:lnTo>
                  <a:pt x="2047" y="5028"/>
                </a:lnTo>
                <a:lnTo>
                  <a:pt x="2108" y="5022"/>
                </a:lnTo>
                <a:lnTo>
                  <a:pt x="2169" y="5013"/>
                </a:lnTo>
                <a:lnTo>
                  <a:pt x="2228" y="5001"/>
                </a:lnTo>
                <a:lnTo>
                  <a:pt x="2286" y="4989"/>
                </a:lnTo>
                <a:lnTo>
                  <a:pt x="2343" y="4975"/>
                </a:lnTo>
                <a:lnTo>
                  <a:pt x="2397" y="4958"/>
                </a:lnTo>
                <a:lnTo>
                  <a:pt x="2449" y="4940"/>
                </a:lnTo>
                <a:lnTo>
                  <a:pt x="2501" y="4921"/>
                </a:lnTo>
                <a:lnTo>
                  <a:pt x="2549" y="4901"/>
                </a:lnTo>
                <a:lnTo>
                  <a:pt x="2648" y="4908"/>
                </a:lnTo>
                <a:lnTo>
                  <a:pt x="2744" y="4912"/>
                </a:lnTo>
                <a:lnTo>
                  <a:pt x="2839" y="4914"/>
                </a:lnTo>
                <a:lnTo>
                  <a:pt x="2930" y="4914"/>
                </a:lnTo>
                <a:lnTo>
                  <a:pt x="3018" y="4911"/>
                </a:lnTo>
                <a:lnTo>
                  <a:pt x="3104" y="4907"/>
                </a:lnTo>
                <a:lnTo>
                  <a:pt x="3188" y="4900"/>
                </a:lnTo>
                <a:lnTo>
                  <a:pt x="3268" y="4892"/>
                </a:lnTo>
                <a:lnTo>
                  <a:pt x="3346" y="4882"/>
                </a:lnTo>
                <a:lnTo>
                  <a:pt x="3421" y="4871"/>
                </a:lnTo>
                <a:lnTo>
                  <a:pt x="3493" y="4859"/>
                </a:lnTo>
                <a:lnTo>
                  <a:pt x="3563" y="4845"/>
                </a:lnTo>
                <a:lnTo>
                  <a:pt x="3628" y="4831"/>
                </a:lnTo>
                <a:lnTo>
                  <a:pt x="3692" y="4815"/>
                </a:lnTo>
                <a:lnTo>
                  <a:pt x="3752" y="4800"/>
                </a:lnTo>
                <a:lnTo>
                  <a:pt x="3809" y="4784"/>
                </a:lnTo>
                <a:lnTo>
                  <a:pt x="3864" y="4767"/>
                </a:lnTo>
                <a:lnTo>
                  <a:pt x="3914" y="4750"/>
                </a:lnTo>
                <a:lnTo>
                  <a:pt x="3962" y="4734"/>
                </a:lnTo>
                <a:lnTo>
                  <a:pt x="4005" y="4717"/>
                </a:lnTo>
                <a:lnTo>
                  <a:pt x="4047" y="4701"/>
                </a:lnTo>
                <a:lnTo>
                  <a:pt x="4085" y="4686"/>
                </a:lnTo>
                <a:lnTo>
                  <a:pt x="4149" y="4658"/>
                </a:lnTo>
                <a:lnTo>
                  <a:pt x="4201" y="4633"/>
                </a:lnTo>
                <a:lnTo>
                  <a:pt x="4237" y="4613"/>
                </a:lnTo>
                <a:lnTo>
                  <a:pt x="4268" y="4597"/>
                </a:lnTo>
                <a:lnTo>
                  <a:pt x="4222" y="4612"/>
                </a:lnTo>
                <a:lnTo>
                  <a:pt x="4174" y="4626"/>
                </a:lnTo>
                <a:lnTo>
                  <a:pt x="4125" y="4638"/>
                </a:lnTo>
                <a:lnTo>
                  <a:pt x="4073" y="4648"/>
                </a:lnTo>
                <a:lnTo>
                  <a:pt x="4022" y="4657"/>
                </a:lnTo>
                <a:lnTo>
                  <a:pt x="3969" y="4663"/>
                </a:lnTo>
                <a:lnTo>
                  <a:pt x="3915" y="4670"/>
                </a:lnTo>
                <a:lnTo>
                  <a:pt x="3860" y="4675"/>
                </a:lnTo>
                <a:lnTo>
                  <a:pt x="3806" y="4677"/>
                </a:lnTo>
                <a:lnTo>
                  <a:pt x="3751" y="4679"/>
                </a:lnTo>
                <a:lnTo>
                  <a:pt x="3695" y="4680"/>
                </a:lnTo>
                <a:lnTo>
                  <a:pt x="3641" y="4680"/>
                </a:lnTo>
                <a:lnTo>
                  <a:pt x="3586" y="4679"/>
                </a:lnTo>
                <a:lnTo>
                  <a:pt x="3531" y="4678"/>
                </a:lnTo>
                <a:lnTo>
                  <a:pt x="3478" y="4676"/>
                </a:lnTo>
                <a:lnTo>
                  <a:pt x="3425" y="4672"/>
                </a:lnTo>
                <a:lnTo>
                  <a:pt x="3323" y="4663"/>
                </a:lnTo>
                <a:lnTo>
                  <a:pt x="3226" y="4655"/>
                </a:lnTo>
                <a:lnTo>
                  <a:pt x="3136" y="4643"/>
                </a:lnTo>
                <a:lnTo>
                  <a:pt x="3055" y="4632"/>
                </a:lnTo>
                <a:lnTo>
                  <a:pt x="2985" y="4621"/>
                </a:lnTo>
                <a:lnTo>
                  <a:pt x="2924" y="4611"/>
                </a:lnTo>
                <a:lnTo>
                  <a:pt x="2846" y="4597"/>
                </a:lnTo>
                <a:close/>
                <a:moveTo>
                  <a:pt x="456" y="0"/>
                </a:moveTo>
                <a:lnTo>
                  <a:pt x="456" y="0"/>
                </a:lnTo>
                <a:lnTo>
                  <a:pt x="441" y="65"/>
                </a:lnTo>
                <a:lnTo>
                  <a:pt x="428" y="130"/>
                </a:lnTo>
                <a:lnTo>
                  <a:pt x="415" y="193"/>
                </a:lnTo>
                <a:lnTo>
                  <a:pt x="402" y="256"/>
                </a:lnTo>
                <a:lnTo>
                  <a:pt x="391" y="318"/>
                </a:lnTo>
                <a:lnTo>
                  <a:pt x="381" y="379"/>
                </a:lnTo>
                <a:lnTo>
                  <a:pt x="371" y="441"/>
                </a:lnTo>
                <a:lnTo>
                  <a:pt x="362" y="501"/>
                </a:lnTo>
                <a:lnTo>
                  <a:pt x="354" y="561"/>
                </a:lnTo>
                <a:lnTo>
                  <a:pt x="348" y="620"/>
                </a:lnTo>
                <a:lnTo>
                  <a:pt x="341" y="678"/>
                </a:lnTo>
                <a:lnTo>
                  <a:pt x="335" y="736"/>
                </a:lnTo>
                <a:lnTo>
                  <a:pt x="331" y="794"/>
                </a:lnTo>
                <a:lnTo>
                  <a:pt x="326" y="851"/>
                </a:lnTo>
                <a:lnTo>
                  <a:pt x="323" y="907"/>
                </a:lnTo>
                <a:lnTo>
                  <a:pt x="321" y="963"/>
                </a:lnTo>
                <a:lnTo>
                  <a:pt x="319" y="1019"/>
                </a:lnTo>
                <a:lnTo>
                  <a:pt x="318" y="1073"/>
                </a:lnTo>
                <a:lnTo>
                  <a:pt x="318" y="1127"/>
                </a:lnTo>
                <a:lnTo>
                  <a:pt x="318" y="1180"/>
                </a:lnTo>
                <a:lnTo>
                  <a:pt x="319" y="1234"/>
                </a:lnTo>
                <a:lnTo>
                  <a:pt x="320" y="1286"/>
                </a:lnTo>
                <a:lnTo>
                  <a:pt x="322" y="1338"/>
                </a:lnTo>
                <a:lnTo>
                  <a:pt x="325" y="1389"/>
                </a:lnTo>
                <a:lnTo>
                  <a:pt x="329" y="1439"/>
                </a:lnTo>
                <a:lnTo>
                  <a:pt x="333" y="1489"/>
                </a:lnTo>
                <a:lnTo>
                  <a:pt x="339" y="1539"/>
                </a:lnTo>
                <a:lnTo>
                  <a:pt x="344" y="1588"/>
                </a:lnTo>
                <a:lnTo>
                  <a:pt x="350" y="1636"/>
                </a:lnTo>
                <a:lnTo>
                  <a:pt x="357" y="1684"/>
                </a:lnTo>
                <a:lnTo>
                  <a:pt x="364" y="1732"/>
                </a:lnTo>
                <a:lnTo>
                  <a:pt x="372" y="1779"/>
                </a:lnTo>
                <a:lnTo>
                  <a:pt x="381" y="1742"/>
                </a:lnTo>
                <a:lnTo>
                  <a:pt x="390" y="1708"/>
                </a:lnTo>
                <a:lnTo>
                  <a:pt x="400" y="1673"/>
                </a:lnTo>
                <a:lnTo>
                  <a:pt x="410" y="1641"/>
                </a:lnTo>
                <a:lnTo>
                  <a:pt x="431" y="1580"/>
                </a:lnTo>
                <a:lnTo>
                  <a:pt x="453" y="1523"/>
                </a:lnTo>
                <a:lnTo>
                  <a:pt x="475" y="1471"/>
                </a:lnTo>
                <a:lnTo>
                  <a:pt x="497" y="1425"/>
                </a:lnTo>
                <a:lnTo>
                  <a:pt x="519" y="1382"/>
                </a:lnTo>
                <a:lnTo>
                  <a:pt x="540" y="1344"/>
                </a:lnTo>
                <a:lnTo>
                  <a:pt x="560" y="1312"/>
                </a:lnTo>
                <a:lnTo>
                  <a:pt x="579" y="1283"/>
                </a:lnTo>
                <a:lnTo>
                  <a:pt x="595" y="1259"/>
                </a:lnTo>
                <a:lnTo>
                  <a:pt x="610" y="1240"/>
                </a:lnTo>
                <a:lnTo>
                  <a:pt x="630" y="1215"/>
                </a:lnTo>
                <a:lnTo>
                  <a:pt x="638" y="1206"/>
                </a:lnTo>
                <a:lnTo>
                  <a:pt x="622" y="1249"/>
                </a:lnTo>
                <a:lnTo>
                  <a:pt x="608" y="1293"/>
                </a:lnTo>
                <a:lnTo>
                  <a:pt x="595" y="1338"/>
                </a:lnTo>
                <a:lnTo>
                  <a:pt x="583" y="1381"/>
                </a:lnTo>
                <a:lnTo>
                  <a:pt x="572" y="1425"/>
                </a:lnTo>
                <a:lnTo>
                  <a:pt x="562" y="1468"/>
                </a:lnTo>
                <a:lnTo>
                  <a:pt x="554" y="1511"/>
                </a:lnTo>
                <a:lnTo>
                  <a:pt x="546" y="1555"/>
                </a:lnTo>
                <a:lnTo>
                  <a:pt x="538" y="1598"/>
                </a:lnTo>
                <a:lnTo>
                  <a:pt x="533" y="1641"/>
                </a:lnTo>
                <a:lnTo>
                  <a:pt x="527" y="1683"/>
                </a:lnTo>
                <a:lnTo>
                  <a:pt x="523" y="1725"/>
                </a:lnTo>
                <a:lnTo>
                  <a:pt x="519" y="1766"/>
                </a:lnTo>
                <a:lnTo>
                  <a:pt x="516" y="1807"/>
                </a:lnTo>
                <a:lnTo>
                  <a:pt x="513" y="1885"/>
                </a:lnTo>
                <a:lnTo>
                  <a:pt x="511" y="1961"/>
                </a:lnTo>
                <a:lnTo>
                  <a:pt x="511" y="2033"/>
                </a:lnTo>
                <a:lnTo>
                  <a:pt x="513" y="2102"/>
                </a:lnTo>
                <a:lnTo>
                  <a:pt x="516" y="2164"/>
                </a:lnTo>
                <a:lnTo>
                  <a:pt x="521" y="2222"/>
                </a:lnTo>
                <a:lnTo>
                  <a:pt x="525" y="2274"/>
                </a:lnTo>
                <a:lnTo>
                  <a:pt x="530" y="2320"/>
                </a:lnTo>
                <a:lnTo>
                  <a:pt x="535" y="2359"/>
                </a:lnTo>
                <a:lnTo>
                  <a:pt x="553" y="2406"/>
                </a:lnTo>
                <a:lnTo>
                  <a:pt x="572" y="2453"/>
                </a:lnTo>
                <a:lnTo>
                  <a:pt x="592" y="2499"/>
                </a:lnTo>
                <a:lnTo>
                  <a:pt x="613" y="2543"/>
                </a:lnTo>
                <a:lnTo>
                  <a:pt x="633" y="2588"/>
                </a:lnTo>
                <a:lnTo>
                  <a:pt x="656" y="2631"/>
                </a:lnTo>
                <a:lnTo>
                  <a:pt x="678" y="2675"/>
                </a:lnTo>
                <a:lnTo>
                  <a:pt x="700" y="2717"/>
                </a:lnTo>
                <a:lnTo>
                  <a:pt x="724" y="2760"/>
                </a:lnTo>
                <a:lnTo>
                  <a:pt x="747" y="2801"/>
                </a:lnTo>
                <a:lnTo>
                  <a:pt x="772" y="2841"/>
                </a:lnTo>
                <a:lnTo>
                  <a:pt x="796" y="2881"/>
                </a:lnTo>
                <a:lnTo>
                  <a:pt x="822" y="2920"/>
                </a:lnTo>
                <a:lnTo>
                  <a:pt x="847" y="2959"/>
                </a:lnTo>
                <a:lnTo>
                  <a:pt x="873" y="2997"/>
                </a:lnTo>
                <a:lnTo>
                  <a:pt x="900" y="3034"/>
                </a:lnTo>
                <a:lnTo>
                  <a:pt x="901" y="2968"/>
                </a:lnTo>
                <a:lnTo>
                  <a:pt x="903" y="2905"/>
                </a:lnTo>
                <a:lnTo>
                  <a:pt x="907" y="2842"/>
                </a:lnTo>
                <a:lnTo>
                  <a:pt x="912" y="2782"/>
                </a:lnTo>
                <a:lnTo>
                  <a:pt x="918" y="2723"/>
                </a:lnTo>
                <a:lnTo>
                  <a:pt x="926" y="2666"/>
                </a:lnTo>
                <a:lnTo>
                  <a:pt x="933" y="2611"/>
                </a:lnTo>
                <a:lnTo>
                  <a:pt x="942" y="2559"/>
                </a:lnTo>
                <a:lnTo>
                  <a:pt x="953" y="2508"/>
                </a:lnTo>
                <a:lnTo>
                  <a:pt x="963" y="2458"/>
                </a:lnTo>
                <a:lnTo>
                  <a:pt x="975" y="2412"/>
                </a:lnTo>
                <a:lnTo>
                  <a:pt x="987" y="2366"/>
                </a:lnTo>
                <a:lnTo>
                  <a:pt x="999" y="2323"/>
                </a:lnTo>
                <a:lnTo>
                  <a:pt x="1011" y="2282"/>
                </a:lnTo>
                <a:lnTo>
                  <a:pt x="1025" y="2243"/>
                </a:lnTo>
                <a:lnTo>
                  <a:pt x="1038" y="2206"/>
                </a:lnTo>
                <a:lnTo>
                  <a:pt x="1050" y="2171"/>
                </a:lnTo>
                <a:lnTo>
                  <a:pt x="1064" y="2138"/>
                </a:lnTo>
                <a:lnTo>
                  <a:pt x="1088" y="2079"/>
                </a:lnTo>
                <a:lnTo>
                  <a:pt x="1112" y="2028"/>
                </a:lnTo>
                <a:lnTo>
                  <a:pt x="1133" y="1987"/>
                </a:lnTo>
                <a:lnTo>
                  <a:pt x="1151" y="1954"/>
                </a:lnTo>
                <a:lnTo>
                  <a:pt x="1164" y="1930"/>
                </a:lnTo>
                <a:lnTo>
                  <a:pt x="1175" y="1911"/>
                </a:lnTo>
                <a:lnTo>
                  <a:pt x="1163" y="1974"/>
                </a:lnTo>
                <a:lnTo>
                  <a:pt x="1152" y="2037"/>
                </a:lnTo>
                <a:lnTo>
                  <a:pt x="1143" y="2099"/>
                </a:lnTo>
                <a:lnTo>
                  <a:pt x="1136" y="2163"/>
                </a:lnTo>
                <a:lnTo>
                  <a:pt x="1130" y="2225"/>
                </a:lnTo>
                <a:lnTo>
                  <a:pt x="1126" y="2287"/>
                </a:lnTo>
                <a:lnTo>
                  <a:pt x="1123" y="2348"/>
                </a:lnTo>
                <a:lnTo>
                  <a:pt x="1122" y="2409"/>
                </a:lnTo>
                <a:lnTo>
                  <a:pt x="1121" y="2470"/>
                </a:lnTo>
                <a:lnTo>
                  <a:pt x="1122" y="2530"/>
                </a:lnTo>
                <a:lnTo>
                  <a:pt x="1124" y="2588"/>
                </a:lnTo>
                <a:lnTo>
                  <a:pt x="1127" y="2646"/>
                </a:lnTo>
                <a:lnTo>
                  <a:pt x="1131" y="2703"/>
                </a:lnTo>
                <a:lnTo>
                  <a:pt x="1136" y="2758"/>
                </a:lnTo>
                <a:lnTo>
                  <a:pt x="1142" y="2813"/>
                </a:lnTo>
                <a:lnTo>
                  <a:pt x="1147" y="2866"/>
                </a:lnTo>
                <a:lnTo>
                  <a:pt x="1154" y="2917"/>
                </a:lnTo>
                <a:lnTo>
                  <a:pt x="1162" y="2967"/>
                </a:lnTo>
                <a:lnTo>
                  <a:pt x="1178" y="3063"/>
                </a:lnTo>
                <a:lnTo>
                  <a:pt x="1194" y="3151"/>
                </a:lnTo>
                <a:lnTo>
                  <a:pt x="1211" y="3230"/>
                </a:lnTo>
                <a:lnTo>
                  <a:pt x="1229" y="3302"/>
                </a:lnTo>
                <a:lnTo>
                  <a:pt x="1245" y="3364"/>
                </a:lnTo>
                <a:lnTo>
                  <a:pt x="1259" y="3415"/>
                </a:lnTo>
                <a:lnTo>
                  <a:pt x="1270" y="3456"/>
                </a:lnTo>
                <a:lnTo>
                  <a:pt x="1338" y="3518"/>
                </a:lnTo>
                <a:lnTo>
                  <a:pt x="1406" y="3578"/>
                </a:lnTo>
                <a:lnTo>
                  <a:pt x="1474" y="3635"/>
                </a:lnTo>
                <a:lnTo>
                  <a:pt x="1543" y="3690"/>
                </a:lnTo>
                <a:lnTo>
                  <a:pt x="1613" y="3742"/>
                </a:lnTo>
                <a:lnTo>
                  <a:pt x="1683" y="3792"/>
                </a:lnTo>
                <a:lnTo>
                  <a:pt x="1752" y="3839"/>
                </a:lnTo>
                <a:lnTo>
                  <a:pt x="1822" y="3885"/>
                </a:lnTo>
                <a:lnTo>
                  <a:pt x="1807" y="3807"/>
                </a:lnTo>
                <a:lnTo>
                  <a:pt x="1793" y="3730"/>
                </a:lnTo>
                <a:lnTo>
                  <a:pt x="1782" y="3655"/>
                </a:lnTo>
                <a:lnTo>
                  <a:pt x="1773" y="3582"/>
                </a:lnTo>
                <a:lnTo>
                  <a:pt x="1765" y="3510"/>
                </a:lnTo>
                <a:lnTo>
                  <a:pt x="1761" y="3441"/>
                </a:lnTo>
                <a:lnTo>
                  <a:pt x="1758" y="3374"/>
                </a:lnTo>
                <a:lnTo>
                  <a:pt x="1755" y="3309"/>
                </a:lnTo>
                <a:lnTo>
                  <a:pt x="1755" y="3246"/>
                </a:lnTo>
                <a:lnTo>
                  <a:pt x="1757" y="3186"/>
                </a:lnTo>
                <a:lnTo>
                  <a:pt x="1759" y="3127"/>
                </a:lnTo>
                <a:lnTo>
                  <a:pt x="1762" y="3070"/>
                </a:lnTo>
                <a:lnTo>
                  <a:pt x="1767" y="3016"/>
                </a:lnTo>
                <a:lnTo>
                  <a:pt x="1772" y="2964"/>
                </a:lnTo>
                <a:lnTo>
                  <a:pt x="1779" y="2915"/>
                </a:lnTo>
                <a:lnTo>
                  <a:pt x="1786" y="2868"/>
                </a:lnTo>
                <a:lnTo>
                  <a:pt x="1793" y="2823"/>
                </a:lnTo>
                <a:lnTo>
                  <a:pt x="1801" y="2781"/>
                </a:lnTo>
                <a:lnTo>
                  <a:pt x="1809" y="2742"/>
                </a:lnTo>
                <a:lnTo>
                  <a:pt x="1818" y="2705"/>
                </a:lnTo>
                <a:lnTo>
                  <a:pt x="1835" y="2639"/>
                </a:lnTo>
                <a:lnTo>
                  <a:pt x="1850" y="2584"/>
                </a:lnTo>
                <a:lnTo>
                  <a:pt x="1864" y="2542"/>
                </a:lnTo>
                <a:lnTo>
                  <a:pt x="1875" y="2511"/>
                </a:lnTo>
                <a:lnTo>
                  <a:pt x="1885" y="2485"/>
                </a:lnTo>
                <a:lnTo>
                  <a:pt x="1884" y="2552"/>
                </a:lnTo>
                <a:lnTo>
                  <a:pt x="1884" y="2620"/>
                </a:lnTo>
                <a:lnTo>
                  <a:pt x="1886" y="2686"/>
                </a:lnTo>
                <a:lnTo>
                  <a:pt x="1889" y="2753"/>
                </a:lnTo>
                <a:lnTo>
                  <a:pt x="1894" y="2819"/>
                </a:lnTo>
                <a:lnTo>
                  <a:pt x="1900" y="2883"/>
                </a:lnTo>
                <a:lnTo>
                  <a:pt x="1908" y="2948"/>
                </a:lnTo>
                <a:lnTo>
                  <a:pt x="1917" y="3012"/>
                </a:lnTo>
                <a:lnTo>
                  <a:pt x="1928" y="3075"/>
                </a:lnTo>
                <a:lnTo>
                  <a:pt x="1939" y="3137"/>
                </a:lnTo>
                <a:lnTo>
                  <a:pt x="1952" y="3198"/>
                </a:lnTo>
                <a:lnTo>
                  <a:pt x="1965" y="3258"/>
                </a:lnTo>
                <a:lnTo>
                  <a:pt x="1979" y="3317"/>
                </a:lnTo>
                <a:lnTo>
                  <a:pt x="1993" y="3375"/>
                </a:lnTo>
                <a:lnTo>
                  <a:pt x="2009" y="3432"/>
                </a:lnTo>
                <a:lnTo>
                  <a:pt x="2024" y="3487"/>
                </a:lnTo>
                <a:lnTo>
                  <a:pt x="2041" y="3541"/>
                </a:lnTo>
                <a:lnTo>
                  <a:pt x="2057" y="3594"/>
                </a:lnTo>
                <a:lnTo>
                  <a:pt x="2073" y="3644"/>
                </a:lnTo>
                <a:lnTo>
                  <a:pt x="2091" y="3694"/>
                </a:lnTo>
                <a:lnTo>
                  <a:pt x="2125" y="3787"/>
                </a:lnTo>
                <a:lnTo>
                  <a:pt x="2158" y="3873"/>
                </a:lnTo>
                <a:lnTo>
                  <a:pt x="2190" y="3951"/>
                </a:lnTo>
                <a:lnTo>
                  <a:pt x="2221" y="4021"/>
                </a:lnTo>
                <a:lnTo>
                  <a:pt x="2248" y="4081"/>
                </a:lnTo>
                <a:lnTo>
                  <a:pt x="2272" y="4131"/>
                </a:lnTo>
                <a:lnTo>
                  <a:pt x="2354" y="4169"/>
                </a:lnTo>
                <a:lnTo>
                  <a:pt x="2435" y="4204"/>
                </a:lnTo>
                <a:lnTo>
                  <a:pt x="2512" y="4235"/>
                </a:lnTo>
                <a:lnTo>
                  <a:pt x="2586" y="4264"/>
                </a:lnTo>
                <a:lnTo>
                  <a:pt x="2656" y="4290"/>
                </a:lnTo>
                <a:lnTo>
                  <a:pt x="2721" y="4312"/>
                </a:lnTo>
                <a:lnTo>
                  <a:pt x="2783" y="4332"/>
                </a:lnTo>
                <a:lnTo>
                  <a:pt x="2839" y="4350"/>
                </a:lnTo>
                <a:lnTo>
                  <a:pt x="2890" y="4365"/>
                </a:lnTo>
                <a:lnTo>
                  <a:pt x="2936" y="4378"/>
                </a:lnTo>
                <a:lnTo>
                  <a:pt x="3008" y="4397"/>
                </a:lnTo>
                <a:lnTo>
                  <a:pt x="3054" y="4407"/>
                </a:lnTo>
                <a:lnTo>
                  <a:pt x="3069" y="4410"/>
                </a:lnTo>
                <a:lnTo>
                  <a:pt x="3075" y="4391"/>
                </a:lnTo>
                <a:lnTo>
                  <a:pt x="3091" y="4339"/>
                </a:lnTo>
                <a:lnTo>
                  <a:pt x="3101" y="4300"/>
                </a:lnTo>
                <a:lnTo>
                  <a:pt x="3112" y="4253"/>
                </a:lnTo>
                <a:lnTo>
                  <a:pt x="3123" y="4200"/>
                </a:lnTo>
                <a:lnTo>
                  <a:pt x="3134" y="4139"/>
                </a:lnTo>
                <a:lnTo>
                  <a:pt x="3144" y="4073"/>
                </a:lnTo>
                <a:lnTo>
                  <a:pt x="3154" y="4001"/>
                </a:lnTo>
                <a:lnTo>
                  <a:pt x="3162" y="3923"/>
                </a:lnTo>
                <a:lnTo>
                  <a:pt x="3165" y="3882"/>
                </a:lnTo>
                <a:lnTo>
                  <a:pt x="3168" y="3839"/>
                </a:lnTo>
                <a:lnTo>
                  <a:pt x="3170" y="3796"/>
                </a:lnTo>
                <a:lnTo>
                  <a:pt x="3171" y="3751"/>
                </a:lnTo>
                <a:lnTo>
                  <a:pt x="3171" y="3705"/>
                </a:lnTo>
                <a:lnTo>
                  <a:pt x="3171" y="3659"/>
                </a:lnTo>
                <a:lnTo>
                  <a:pt x="3170" y="3611"/>
                </a:lnTo>
                <a:lnTo>
                  <a:pt x="3168" y="3562"/>
                </a:lnTo>
                <a:lnTo>
                  <a:pt x="3164" y="3512"/>
                </a:lnTo>
                <a:lnTo>
                  <a:pt x="3160" y="3461"/>
                </a:lnTo>
                <a:lnTo>
                  <a:pt x="3154" y="3410"/>
                </a:lnTo>
                <a:lnTo>
                  <a:pt x="3148" y="3359"/>
                </a:lnTo>
                <a:lnTo>
                  <a:pt x="3140" y="3305"/>
                </a:lnTo>
                <a:lnTo>
                  <a:pt x="3131" y="3251"/>
                </a:lnTo>
                <a:lnTo>
                  <a:pt x="3121" y="3198"/>
                </a:lnTo>
                <a:lnTo>
                  <a:pt x="3109" y="3143"/>
                </a:lnTo>
                <a:lnTo>
                  <a:pt x="3095" y="3087"/>
                </a:lnTo>
                <a:lnTo>
                  <a:pt x="3080" y="3032"/>
                </a:lnTo>
                <a:lnTo>
                  <a:pt x="3063" y="2976"/>
                </a:lnTo>
                <a:lnTo>
                  <a:pt x="3045" y="2919"/>
                </a:lnTo>
                <a:lnTo>
                  <a:pt x="3025" y="2863"/>
                </a:lnTo>
                <a:lnTo>
                  <a:pt x="3003" y="2805"/>
                </a:lnTo>
                <a:lnTo>
                  <a:pt x="2979" y="2748"/>
                </a:lnTo>
                <a:lnTo>
                  <a:pt x="2953" y="2692"/>
                </a:lnTo>
                <a:lnTo>
                  <a:pt x="2926" y="2634"/>
                </a:lnTo>
                <a:lnTo>
                  <a:pt x="2895" y="2576"/>
                </a:lnTo>
                <a:lnTo>
                  <a:pt x="2864" y="2519"/>
                </a:lnTo>
                <a:lnTo>
                  <a:pt x="2830" y="2461"/>
                </a:lnTo>
                <a:lnTo>
                  <a:pt x="2793" y="2403"/>
                </a:lnTo>
                <a:lnTo>
                  <a:pt x="2755" y="2346"/>
                </a:lnTo>
                <a:lnTo>
                  <a:pt x="2714" y="2288"/>
                </a:lnTo>
                <a:lnTo>
                  <a:pt x="2670" y="2231"/>
                </a:lnTo>
                <a:lnTo>
                  <a:pt x="2624" y="2174"/>
                </a:lnTo>
                <a:lnTo>
                  <a:pt x="2576" y="2117"/>
                </a:lnTo>
                <a:lnTo>
                  <a:pt x="2525" y="2061"/>
                </a:lnTo>
                <a:lnTo>
                  <a:pt x="2472" y="2006"/>
                </a:lnTo>
                <a:lnTo>
                  <a:pt x="2415" y="1950"/>
                </a:lnTo>
                <a:lnTo>
                  <a:pt x="2356" y="1895"/>
                </a:lnTo>
                <a:lnTo>
                  <a:pt x="2293" y="1842"/>
                </a:lnTo>
                <a:lnTo>
                  <a:pt x="2228" y="1788"/>
                </a:lnTo>
                <a:lnTo>
                  <a:pt x="2160" y="1735"/>
                </a:lnTo>
                <a:lnTo>
                  <a:pt x="2089" y="1682"/>
                </a:lnTo>
                <a:lnTo>
                  <a:pt x="1983" y="1605"/>
                </a:lnTo>
                <a:lnTo>
                  <a:pt x="1881" y="1528"/>
                </a:lnTo>
                <a:lnTo>
                  <a:pt x="1783" y="1451"/>
                </a:lnTo>
                <a:lnTo>
                  <a:pt x="1688" y="1374"/>
                </a:lnTo>
                <a:lnTo>
                  <a:pt x="1598" y="1297"/>
                </a:lnTo>
                <a:lnTo>
                  <a:pt x="1511" y="1222"/>
                </a:lnTo>
                <a:lnTo>
                  <a:pt x="1429" y="1147"/>
                </a:lnTo>
                <a:lnTo>
                  <a:pt x="1349" y="1073"/>
                </a:lnTo>
                <a:lnTo>
                  <a:pt x="1274" y="1000"/>
                </a:lnTo>
                <a:lnTo>
                  <a:pt x="1201" y="928"/>
                </a:lnTo>
                <a:lnTo>
                  <a:pt x="1132" y="858"/>
                </a:lnTo>
                <a:lnTo>
                  <a:pt x="1067" y="789"/>
                </a:lnTo>
                <a:lnTo>
                  <a:pt x="1006" y="722"/>
                </a:lnTo>
                <a:lnTo>
                  <a:pt x="948" y="657"/>
                </a:lnTo>
                <a:lnTo>
                  <a:pt x="893" y="594"/>
                </a:lnTo>
                <a:lnTo>
                  <a:pt x="842" y="533"/>
                </a:lnTo>
                <a:lnTo>
                  <a:pt x="794" y="475"/>
                </a:lnTo>
                <a:lnTo>
                  <a:pt x="749" y="420"/>
                </a:lnTo>
                <a:lnTo>
                  <a:pt x="708" y="366"/>
                </a:lnTo>
                <a:lnTo>
                  <a:pt x="670" y="316"/>
                </a:lnTo>
                <a:lnTo>
                  <a:pt x="634" y="269"/>
                </a:lnTo>
                <a:lnTo>
                  <a:pt x="603" y="225"/>
                </a:lnTo>
                <a:lnTo>
                  <a:pt x="550" y="147"/>
                </a:lnTo>
                <a:lnTo>
                  <a:pt x="508" y="85"/>
                </a:lnTo>
                <a:lnTo>
                  <a:pt x="479" y="39"/>
                </a:lnTo>
                <a:lnTo>
                  <a:pt x="456" y="0"/>
                </a:lnTo>
                <a:close/>
              </a:path>
            </a:pathLst>
          </a:custGeom>
          <a:gradFill>
            <a:gsLst>
              <a:gs pos="0">
                <a:schemeClr val="accent1"/>
              </a:gs>
              <a:gs pos="100000">
                <a:schemeClr val="accent2"/>
              </a:gs>
            </a:gsLst>
            <a:lin ang="5400000" scaled="0"/>
          </a:gradFill>
          <a:ln>
            <a:noFill/>
          </a:ln>
        </p:spPr>
        <p:txBody>
          <a:bodyPr anchor="ctr">
            <a:scene3d>
              <a:camera prst="orthographicFront"/>
              <a:lightRig rig="threePt" dir="t"/>
            </a:scene3d>
            <a:sp3d>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1" name="图片 7"/>
          <p:cNvPicPr>
            <a:picLocks noChangeAspect="1"/>
          </p:cNvPicPr>
          <p:nvPr/>
        </p:nvPicPr>
        <p:blipFill>
          <a:blip r:embed="rId1"/>
          <a:stretch>
            <a:fillRect/>
          </a:stretch>
        </p:blipFill>
        <p:spPr>
          <a:xfrm>
            <a:off x="0" y="608013"/>
            <a:ext cx="9144000" cy="4757737"/>
          </a:xfrm>
          <a:prstGeom prst="rect">
            <a:avLst/>
          </a:prstGeom>
          <a:noFill/>
          <a:ln w="9525">
            <a:noFill/>
          </a:ln>
        </p:spPr>
      </p:pic>
      <p:sp>
        <p:nvSpPr>
          <p:cNvPr id="3" name="MH_Others_1"/>
          <p:cNvSpPr/>
          <p:nvPr>
            <p:custDataLst>
              <p:tags r:id="rId2"/>
            </p:custDataLst>
          </p:nvPr>
        </p:nvSpPr>
        <p:spPr>
          <a:xfrm>
            <a:off x="3155950" y="625475"/>
            <a:ext cx="136525" cy="47323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15" b="0" i="0" u="none" strike="noStrike" kern="1200" cap="none" spc="0" normalizeH="0" baseline="0" noProof="0">
              <a:ln>
                <a:noFill/>
              </a:ln>
              <a:solidFill>
                <a:schemeClr val="lt1"/>
              </a:solidFill>
              <a:effectLst/>
              <a:uLnTx/>
              <a:uFillTx/>
              <a:latin typeface="+mn-lt"/>
              <a:ea typeface="+mn-ea"/>
              <a:cs typeface="+mn-cs"/>
            </a:endParaRPr>
          </a:p>
        </p:txBody>
      </p:sp>
      <p:sp>
        <p:nvSpPr>
          <p:cNvPr id="5123" name="MH_Others_2"/>
          <p:cNvSpPr txBox="1"/>
          <p:nvPr>
            <p:custDataLst>
              <p:tags r:id="rId3"/>
            </p:custDataLst>
          </p:nvPr>
        </p:nvSpPr>
        <p:spPr>
          <a:xfrm>
            <a:off x="1700213" y="1489075"/>
            <a:ext cx="776287" cy="831850"/>
          </a:xfrm>
          <a:prstGeom prst="rect">
            <a:avLst/>
          </a:prstGeom>
          <a:noFill/>
          <a:ln w="9525">
            <a:noFill/>
          </a:ln>
        </p:spPr>
        <p:txBody>
          <a:bodyPr wrap="none" anchor="ctr"/>
          <a:p>
            <a:pPr algn="ctr"/>
            <a:r>
              <a:rPr lang="zh-CN" altLang="en-US" sz="4900" b="1" dirty="0">
                <a:solidFill>
                  <a:srgbClr val="C00000"/>
                </a:solidFill>
                <a:latin typeface="幼圆" pitchFamily="49" charset="-122"/>
                <a:ea typeface="幼圆" pitchFamily="49" charset="-122"/>
              </a:rPr>
              <a:t>目</a:t>
            </a:r>
            <a:endParaRPr lang="zh-CN" altLang="en-US" sz="4900" b="1" dirty="0">
              <a:solidFill>
                <a:srgbClr val="C00000"/>
              </a:solidFill>
              <a:latin typeface="幼圆" pitchFamily="49" charset="-122"/>
              <a:ea typeface="幼圆" pitchFamily="49" charset="-122"/>
            </a:endParaRPr>
          </a:p>
        </p:txBody>
      </p:sp>
      <p:sp>
        <p:nvSpPr>
          <p:cNvPr id="5124" name="MH_Others_3"/>
          <p:cNvSpPr txBox="1"/>
          <p:nvPr>
            <p:custDataLst>
              <p:tags r:id="rId4"/>
            </p:custDataLst>
          </p:nvPr>
        </p:nvSpPr>
        <p:spPr>
          <a:xfrm>
            <a:off x="1692275" y="2817813"/>
            <a:ext cx="792163" cy="831850"/>
          </a:xfrm>
          <a:prstGeom prst="rect">
            <a:avLst/>
          </a:prstGeom>
          <a:noFill/>
          <a:ln w="9525">
            <a:noFill/>
          </a:ln>
        </p:spPr>
        <p:txBody>
          <a:bodyPr anchor="ctr"/>
          <a:p>
            <a:pPr algn="ctr"/>
            <a:r>
              <a:rPr lang="zh-CN" altLang="en-US" sz="4900" b="1" dirty="0">
                <a:solidFill>
                  <a:srgbClr val="C00000"/>
                </a:solidFill>
                <a:latin typeface="幼圆" pitchFamily="49" charset="-122"/>
                <a:ea typeface="幼圆" pitchFamily="49" charset="-122"/>
              </a:rPr>
              <a:t>录</a:t>
            </a:r>
            <a:endParaRPr lang="zh-CN" altLang="en-US" sz="4900" b="1" dirty="0">
              <a:solidFill>
                <a:srgbClr val="C00000"/>
              </a:solidFill>
              <a:latin typeface="幼圆" pitchFamily="49" charset="-122"/>
              <a:ea typeface="幼圆" pitchFamily="49" charset="-122"/>
            </a:endParaRPr>
          </a:p>
        </p:txBody>
      </p:sp>
      <p:sp>
        <p:nvSpPr>
          <p:cNvPr id="23" name="MH_Others_4"/>
          <p:cNvSpPr/>
          <p:nvPr>
            <p:custDataLst>
              <p:tags r:id="rId5"/>
            </p:custDataLst>
          </p:nvPr>
        </p:nvSpPr>
        <p:spPr>
          <a:xfrm>
            <a:off x="2033588" y="2586038"/>
            <a:ext cx="107950" cy="10795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700" b="0" i="0" u="none" strike="noStrike" kern="1200" cap="none" spc="0" normalizeH="0" baseline="0" noProof="0">
              <a:ln>
                <a:noFill/>
              </a:ln>
              <a:solidFill>
                <a:srgbClr val="C00000"/>
              </a:solidFill>
              <a:effectLst/>
              <a:uLnTx/>
              <a:uFillTx/>
              <a:latin typeface="+mn-lt"/>
              <a:ea typeface="+mn-ea"/>
              <a:cs typeface="+mn-cs"/>
            </a:endParaRPr>
          </a:p>
        </p:txBody>
      </p:sp>
      <p:cxnSp>
        <p:nvCxnSpPr>
          <p:cNvPr id="4" name="MH_Others_5"/>
          <p:cNvCxnSpPr/>
          <p:nvPr>
            <p:custDataLst>
              <p:tags r:id="rId6"/>
            </p:custDataLst>
          </p:nvPr>
        </p:nvCxnSpPr>
        <p:spPr>
          <a:xfrm>
            <a:off x="3348038" y="1909763"/>
            <a:ext cx="403225" cy="161925"/>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MH_Others_6"/>
          <p:cNvSpPr/>
          <p:nvPr>
            <p:custDataLst>
              <p:tags r:id="rId7"/>
            </p:custDataLst>
          </p:nvPr>
        </p:nvSpPr>
        <p:spPr>
          <a:xfrm>
            <a:off x="3148013" y="1806575"/>
            <a:ext cx="134938" cy="120650"/>
          </a:xfrm>
          <a:prstGeom prst="ellipse">
            <a:avLst/>
          </a:prstGeom>
          <a:solidFill>
            <a:srgbClr val="C00000"/>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0">
              <a:ln>
                <a:noFill/>
              </a:ln>
              <a:solidFill>
                <a:schemeClr val="lt1"/>
              </a:solidFill>
              <a:effectLst/>
              <a:uLnTx/>
              <a:uFillTx/>
              <a:latin typeface="+mn-lt"/>
              <a:ea typeface="+mn-ea"/>
              <a:cs typeface="+mn-cs"/>
            </a:endParaRPr>
          </a:p>
        </p:txBody>
      </p:sp>
      <p:sp>
        <p:nvSpPr>
          <p:cNvPr id="5128" name="MH_Entry_1">
            <a:hlinkClick r:id="rId8" action="ppaction://hlinksldjump"/>
          </p:cNvPr>
          <p:cNvSpPr txBox="1"/>
          <p:nvPr>
            <p:custDataLst>
              <p:tags r:id="rId9"/>
            </p:custDataLst>
          </p:nvPr>
        </p:nvSpPr>
        <p:spPr>
          <a:xfrm>
            <a:off x="4310063" y="1711325"/>
            <a:ext cx="3935412" cy="744538"/>
          </a:xfrm>
          <a:prstGeom prst="rect">
            <a:avLst/>
          </a:prstGeom>
          <a:noFill/>
          <a:ln w="9525">
            <a:noFill/>
          </a:ln>
        </p:spPr>
        <p:txBody>
          <a:bodyPr lIns="0" tIns="0" rIns="0" bIns="0" anchor="ctr"/>
          <a:p>
            <a:pPr algn="just">
              <a:lnSpc>
                <a:spcPts val="3600"/>
              </a:lnSpc>
            </a:pPr>
            <a:r>
              <a:rPr lang="zh-CN" altLang="en-US" sz="2400" b="1" dirty="0">
                <a:latin typeface="微软雅黑" panose="020B0503020204020204" charset="-122"/>
                <a:ea typeface="微软雅黑" panose="020B0503020204020204" charset="-122"/>
              </a:rPr>
              <a:t>贯彻执行</a:t>
            </a:r>
            <a:r>
              <a:rPr lang="en-US" altLang="zh-CN" sz="2400" b="1" dirty="0">
                <a:latin typeface="微软雅黑" panose="020B0503020204020204" charset="-122"/>
                <a:ea typeface="微软雅黑" panose="020B0503020204020204" charset="-122"/>
              </a:rPr>
              <a:t>《</a:t>
            </a:r>
            <a:r>
              <a:rPr lang="zh-CN" altLang="en-US" sz="2400" b="1" dirty="0">
                <a:latin typeface="微软雅黑" panose="020B0503020204020204" charset="-122"/>
                <a:ea typeface="微软雅黑" panose="020B0503020204020204" charset="-122"/>
              </a:rPr>
              <a:t>中国共产党党内监督条例</a:t>
            </a:r>
            <a:r>
              <a:rPr lang="en-US" altLang="zh-CN" sz="2400" b="1" dirty="0">
                <a:latin typeface="微软雅黑" panose="020B0503020204020204" charset="-122"/>
                <a:ea typeface="微软雅黑" panose="020B0503020204020204" charset="-122"/>
              </a:rPr>
              <a:t>》</a:t>
            </a:r>
            <a:r>
              <a:rPr lang="zh-CN" altLang="en-US" sz="2400" b="1" dirty="0">
                <a:latin typeface="微软雅黑" panose="020B0503020204020204" charset="-122"/>
                <a:ea typeface="微软雅黑" panose="020B0503020204020204" charset="-122"/>
              </a:rPr>
              <a:t>的重大意义</a:t>
            </a:r>
            <a:endParaRPr lang="zh-CN" altLang="en-US" sz="2400" b="1" dirty="0">
              <a:latin typeface="微软雅黑" panose="020B0503020204020204" charset="-122"/>
              <a:ea typeface="微软雅黑" panose="020B0503020204020204" charset="-122"/>
            </a:endParaRPr>
          </a:p>
        </p:txBody>
      </p:sp>
      <p:sp>
        <p:nvSpPr>
          <p:cNvPr id="5129" name="MH_Number_1">
            <a:hlinkClick r:id="rId8" action="ppaction://hlinksldjump"/>
          </p:cNvPr>
          <p:cNvSpPr txBox="1"/>
          <p:nvPr>
            <p:custDataLst>
              <p:tags r:id="rId10"/>
            </p:custDataLst>
          </p:nvPr>
        </p:nvSpPr>
        <p:spPr>
          <a:xfrm>
            <a:off x="3716338" y="1920875"/>
            <a:ext cx="487362" cy="325438"/>
          </a:xfrm>
          <a:prstGeom prst="rect">
            <a:avLst/>
          </a:prstGeom>
          <a:noFill/>
          <a:ln w="9525">
            <a:noFill/>
          </a:ln>
        </p:spPr>
        <p:txBody>
          <a:bodyPr wrap="none" lIns="0" tIns="0" rIns="0" bIns="0" anchor="ctr"/>
          <a:p>
            <a:pPr algn="ctr"/>
            <a:r>
              <a:rPr lang="en-US" altLang="zh-CN" sz="2100" b="1" dirty="0">
                <a:latin typeface="Times New Roman" panose="02020603050405020304" pitchFamily="18" charset="0"/>
                <a:ea typeface="Arial Unicode MS" pitchFamily="34" charset="-122"/>
              </a:rPr>
              <a:t>01</a:t>
            </a:r>
            <a:endParaRPr lang="zh-CN" altLang="en-US" sz="2100" b="1" dirty="0">
              <a:latin typeface="Times New Roman" panose="02020603050405020304" pitchFamily="18" charset="0"/>
              <a:ea typeface="Arial Unicode MS" pitchFamily="34" charset="-122"/>
            </a:endParaRPr>
          </a:p>
        </p:txBody>
      </p:sp>
      <p:cxnSp>
        <p:nvCxnSpPr>
          <p:cNvPr id="28" name="MH_Others_7"/>
          <p:cNvCxnSpPr/>
          <p:nvPr>
            <p:custDataLst>
              <p:tags r:id="rId11"/>
            </p:custDataLst>
          </p:nvPr>
        </p:nvCxnSpPr>
        <p:spPr>
          <a:xfrm>
            <a:off x="3376613" y="3343275"/>
            <a:ext cx="403225" cy="161925"/>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MH_Others_8"/>
          <p:cNvSpPr/>
          <p:nvPr>
            <p:custDataLst>
              <p:tags r:id="rId12"/>
            </p:custDataLst>
          </p:nvPr>
        </p:nvSpPr>
        <p:spPr>
          <a:xfrm>
            <a:off x="3148013" y="3268663"/>
            <a:ext cx="134938" cy="120650"/>
          </a:xfrm>
          <a:prstGeom prst="ellipse">
            <a:avLst/>
          </a:prstGeom>
          <a:solidFill>
            <a:srgbClr val="C00000"/>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0">
              <a:ln>
                <a:noFill/>
              </a:ln>
              <a:solidFill>
                <a:schemeClr val="lt1"/>
              </a:solidFill>
              <a:effectLst/>
              <a:uLnTx/>
              <a:uFillTx/>
              <a:latin typeface="+mn-lt"/>
              <a:ea typeface="+mn-ea"/>
              <a:cs typeface="+mn-cs"/>
            </a:endParaRPr>
          </a:p>
        </p:txBody>
      </p:sp>
      <p:sp>
        <p:nvSpPr>
          <p:cNvPr id="5132" name="MH_Entry_2">
            <a:hlinkClick r:id="rId8" action="ppaction://hlinksldjump"/>
          </p:cNvPr>
          <p:cNvSpPr txBox="1"/>
          <p:nvPr>
            <p:custDataLst>
              <p:tags r:id="rId13"/>
            </p:custDataLst>
          </p:nvPr>
        </p:nvSpPr>
        <p:spPr>
          <a:xfrm>
            <a:off x="4310063" y="3214688"/>
            <a:ext cx="3935412" cy="746125"/>
          </a:xfrm>
          <a:prstGeom prst="rect">
            <a:avLst/>
          </a:prstGeom>
          <a:noFill/>
          <a:ln w="9525">
            <a:noFill/>
          </a:ln>
        </p:spPr>
        <p:txBody>
          <a:bodyPr lIns="0" tIns="0" rIns="0" bIns="0" anchor="ctr"/>
          <a:p>
            <a:pPr algn="just">
              <a:lnSpc>
                <a:spcPts val="3600"/>
              </a:lnSpc>
            </a:pPr>
            <a:r>
              <a:rPr lang="en-US" altLang="zh-CN" sz="2400" b="1" dirty="0">
                <a:latin typeface="微软雅黑" panose="020B0503020204020204" charset="-122"/>
                <a:ea typeface="微软雅黑" panose="020B0503020204020204" charset="-122"/>
              </a:rPr>
              <a:t>《</a:t>
            </a:r>
            <a:r>
              <a:rPr lang="zh-CN" altLang="en-US" sz="2400" b="1" dirty="0">
                <a:latin typeface="微软雅黑" panose="020B0503020204020204" charset="-122"/>
                <a:ea typeface="微软雅黑" panose="020B0503020204020204" charset="-122"/>
              </a:rPr>
              <a:t>中国共产党党内监督条例</a:t>
            </a:r>
            <a:r>
              <a:rPr lang="en-US" altLang="zh-CN" sz="2400" b="1" dirty="0">
                <a:latin typeface="微软雅黑" panose="020B0503020204020204" charset="-122"/>
                <a:ea typeface="微软雅黑" panose="020B0503020204020204" charset="-122"/>
              </a:rPr>
              <a:t>》</a:t>
            </a:r>
            <a:r>
              <a:rPr lang="zh-CN" altLang="en-US" sz="2400" b="1" dirty="0">
                <a:latin typeface="微软雅黑" panose="020B0503020204020204" charset="-122"/>
                <a:ea typeface="微软雅黑" panose="020B0503020204020204" charset="-122"/>
              </a:rPr>
              <a:t>结构和内容</a:t>
            </a:r>
            <a:endParaRPr lang="zh-CN" altLang="en-US" sz="2400" b="1" dirty="0">
              <a:latin typeface="微软雅黑" panose="020B0503020204020204" charset="-122"/>
              <a:ea typeface="微软雅黑" panose="020B0503020204020204" charset="-122"/>
            </a:endParaRPr>
          </a:p>
        </p:txBody>
      </p:sp>
      <p:sp>
        <p:nvSpPr>
          <p:cNvPr id="5133" name="MH_Number_2">
            <a:hlinkClick r:id="rId8" action="ppaction://hlinksldjump"/>
          </p:cNvPr>
          <p:cNvSpPr txBox="1"/>
          <p:nvPr>
            <p:custDataLst>
              <p:tags r:id="rId14"/>
            </p:custDataLst>
          </p:nvPr>
        </p:nvSpPr>
        <p:spPr>
          <a:xfrm>
            <a:off x="3724275" y="3397250"/>
            <a:ext cx="487363" cy="323850"/>
          </a:xfrm>
          <a:prstGeom prst="rect">
            <a:avLst/>
          </a:prstGeom>
          <a:noFill/>
          <a:ln w="9525">
            <a:noFill/>
          </a:ln>
        </p:spPr>
        <p:txBody>
          <a:bodyPr wrap="none" lIns="0" tIns="0" rIns="0" bIns="0" anchor="ctr"/>
          <a:p>
            <a:pPr algn="ctr"/>
            <a:r>
              <a:rPr lang="en-US" altLang="zh-CN" sz="2100" b="1" dirty="0">
                <a:latin typeface="Times New Roman" panose="02020603050405020304" pitchFamily="18" charset="0"/>
                <a:ea typeface="Arial Unicode MS" pitchFamily="34" charset="-122"/>
              </a:rPr>
              <a:t>02</a:t>
            </a:r>
            <a:endParaRPr lang="zh-CN" altLang="en-US" sz="2100" b="1" dirty="0">
              <a:latin typeface="Times New Roman" panose="02020603050405020304" pitchFamily="18" charset="0"/>
              <a:ea typeface="Arial Unicode MS" pitchFamily="34" charset="-122"/>
            </a:endParaRPr>
          </a:p>
        </p:txBody>
      </p:sp>
    </p:spTree>
    <p:custDataLst>
      <p:tags r:id="rId1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577" name="图片 34"/>
          <p:cNvPicPr>
            <a:picLocks noChangeAspect="1"/>
          </p:cNvPicPr>
          <p:nvPr/>
        </p:nvPicPr>
        <p:blipFill>
          <a:blip r:embed="rId1"/>
          <a:stretch>
            <a:fillRect/>
          </a:stretch>
        </p:blipFill>
        <p:spPr>
          <a:xfrm>
            <a:off x="4572000" y="4318000"/>
            <a:ext cx="3960813" cy="771525"/>
          </a:xfrm>
          <a:prstGeom prst="rect">
            <a:avLst/>
          </a:prstGeom>
          <a:noFill/>
          <a:ln w="9525">
            <a:noFill/>
          </a:ln>
        </p:spPr>
      </p:pic>
      <p:pic>
        <p:nvPicPr>
          <p:cNvPr id="24578" name="图片 31"/>
          <p:cNvPicPr>
            <a:picLocks noChangeAspect="1"/>
          </p:cNvPicPr>
          <p:nvPr/>
        </p:nvPicPr>
        <p:blipFill>
          <a:blip r:embed="rId1"/>
          <a:stretch>
            <a:fillRect/>
          </a:stretch>
        </p:blipFill>
        <p:spPr>
          <a:xfrm>
            <a:off x="1357313" y="3927475"/>
            <a:ext cx="3960812" cy="771525"/>
          </a:xfrm>
          <a:prstGeom prst="rect">
            <a:avLst/>
          </a:prstGeom>
          <a:noFill/>
          <a:ln w="9525">
            <a:noFill/>
          </a:ln>
        </p:spPr>
      </p:pic>
      <p:pic>
        <p:nvPicPr>
          <p:cNvPr id="24579" name="图片 28"/>
          <p:cNvPicPr>
            <a:picLocks noChangeAspect="1"/>
          </p:cNvPicPr>
          <p:nvPr/>
        </p:nvPicPr>
        <p:blipFill>
          <a:blip r:embed="rId1"/>
          <a:stretch>
            <a:fillRect/>
          </a:stretch>
        </p:blipFill>
        <p:spPr>
          <a:xfrm>
            <a:off x="4165600" y="3346450"/>
            <a:ext cx="3960813" cy="771525"/>
          </a:xfrm>
          <a:prstGeom prst="rect">
            <a:avLst/>
          </a:prstGeom>
          <a:noFill/>
          <a:ln w="9525">
            <a:noFill/>
          </a:ln>
        </p:spPr>
      </p:pic>
      <p:pic>
        <p:nvPicPr>
          <p:cNvPr id="24580" name="图片 19"/>
          <p:cNvPicPr>
            <a:picLocks noChangeAspect="1"/>
          </p:cNvPicPr>
          <p:nvPr/>
        </p:nvPicPr>
        <p:blipFill>
          <a:blip r:embed="rId1"/>
          <a:stretch>
            <a:fillRect/>
          </a:stretch>
        </p:blipFill>
        <p:spPr>
          <a:xfrm>
            <a:off x="852488" y="2974975"/>
            <a:ext cx="3960812" cy="771525"/>
          </a:xfrm>
          <a:prstGeom prst="rect">
            <a:avLst/>
          </a:prstGeom>
          <a:noFill/>
          <a:ln w="9525">
            <a:noFill/>
          </a:ln>
        </p:spPr>
      </p:pic>
      <p:pic>
        <p:nvPicPr>
          <p:cNvPr id="24581" name="图片 17"/>
          <p:cNvPicPr>
            <a:picLocks noChangeAspect="1"/>
          </p:cNvPicPr>
          <p:nvPr/>
        </p:nvPicPr>
        <p:blipFill>
          <a:blip r:embed="rId2"/>
          <a:stretch>
            <a:fillRect/>
          </a:stretch>
        </p:blipFill>
        <p:spPr>
          <a:xfrm>
            <a:off x="3660775" y="2419350"/>
            <a:ext cx="3744913" cy="771525"/>
          </a:xfrm>
          <a:prstGeom prst="rect">
            <a:avLst/>
          </a:prstGeom>
          <a:noFill/>
          <a:ln w="9525">
            <a:noFill/>
          </a:ln>
        </p:spPr>
      </p:pic>
      <p:sp>
        <p:nvSpPr>
          <p:cNvPr id="16" name="矩形 15"/>
          <p:cNvSpPr/>
          <p:nvPr/>
        </p:nvSpPr>
        <p:spPr>
          <a:xfrm>
            <a:off x="0" y="1344613"/>
            <a:ext cx="5759450" cy="433388"/>
          </a:xfrm>
          <a:prstGeom prst="rect">
            <a:avLst/>
          </a:prstGeom>
          <a:solidFill>
            <a:srgbClr val="647C22"/>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4583" name="矩形 1"/>
          <p:cNvSpPr/>
          <p:nvPr/>
        </p:nvSpPr>
        <p:spPr>
          <a:xfrm>
            <a:off x="550863" y="474663"/>
            <a:ext cx="2787650" cy="831850"/>
          </a:xfrm>
          <a:prstGeom prst="rect">
            <a:avLst/>
          </a:prstGeom>
          <a:noFill/>
          <a:ln w="9525">
            <a:noFill/>
          </a:ln>
        </p:spPr>
        <p:txBody>
          <a:bodyPr wrap="none" anchor="t">
            <a:spAutoFit/>
          </a:bodyPr>
          <a:p>
            <a:pPr indent="355600" algn="just" eaLnBrk="0" hangingPunct="0">
              <a:lnSpc>
                <a:spcPct val="150000"/>
              </a:lnSpc>
            </a:pPr>
            <a:r>
              <a:rPr lang="en-US" altLang="zh-CN" sz="3200" dirty="0">
                <a:solidFill>
                  <a:schemeClr val="bg1"/>
                </a:solidFill>
                <a:latin typeface="华康俪金黑W8(P)" pitchFamily="34" charset="-122"/>
                <a:ea typeface="华康俪金黑W8(P)" pitchFamily="34" charset="-122"/>
              </a:rPr>
              <a:t>07 </a:t>
            </a:r>
            <a:r>
              <a:rPr lang="zh-CN" altLang="zh-CN" sz="3200" dirty="0">
                <a:solidFill>
                  <a:schemeClr val="bg1"/>
                </a:solidFill>
                <a:latin typeface="华康俪金黑W8(P)" pitchFamily="34" charset="-122"/>
                <a:ea typeface="华康俪金黑W8(P)" pitchFamily="34" charset="-122"/>
              </a:rPr>
              <a:t>监督体系</a:t>
            </a:r>
            <a:endParaRPr lang="zh-CN" altLang="zh-CN" sz="3200" dirty="0">
              <a:solidFill>
                <a:schemeClr val="bg1"/>
              </a:solidFill>
              <a:latin typeface="华康俪金黑W8(P)" pitchFamily="34" charset="-122"/>
              <a:ea typeface="华康俪金黑W8(P)" pitchFamily="34" charset="-122"/>
            </a:endParaRPr>
          </a:p>
        </p:txBody>
      </p:sp>
      <p:sp>
        <p:nvSpPr>
          <p:cNvPr id="24584" name="矩形 4"/>
          <p:cNvSpPr/>
          <p:nvPr/>
        </p:nvSpPr>
        <p:spPr>
          <a:xfrm>
            <a:off x="0" y="1377950"/>
            <a:ext cx="6169025" cy="369888"/>
          </a:xfrm>
          <a:prstGeom prst="rect">
            <a:avLst/>
          </a:prstGeom>
          <a:noFill/>
          <a:ln w="9525">
            <a:noFill/>
          </a:ln>
        </p:spPr>
        <p:txBody>
          <a:bodyPr anchor="t">
            <a:spAutoFit/>
          </a:bodyPr>
          <a:p>
            <a:pPr eaLnBrk="0" hangingPunct="0"/>
            <a:r>
              <a:rPr lang="zh-CN" altLang="zh-CN" dirty="0">
                <a:solidFill>
                  <a:srgbClr val="F2F2F2"/>
                </a:solidFill>
                <a:latin typeface="造字工房悦圆演示版常规体" pitchFamily="50" charset="-122"/>
                <a:ea typeface="造字工房悦圆演示版常规体" pitchFamily="50" charset="-122"/>
              </a:rPr>
              <a:t>中国共产党党内监督体系由六大要素完整有机整合而成</a:t>
            </a:r>
            <a:endParaRPr lang="zh-CN" altLang="en-US" dirty="0">
              <a:solidFill>
                <a:srgbClr val="F2F2F2"/>
              </a:solidFill>
              <a:latin typeface="造字工房悦圆演示版常规体" pitchFamily="50" charset="-122"/>
              <a:ea typeface="造字工房悦圆演示版常规体" pitchFamily="50" charset="-122"/>
            </a:endParaRPr>
          </a:p>
        </p:txBody>
      </p:sp>
      <p:pic>
        <p:nvPicPr>
          <p:cNvPr id="24585" name="图片 5"/>
          <p:cNvPicPr>
            <a:picLocks noChangeAspect="1"/>
          </p:cNvPicPr>
          <p:nvPr/>
        </p:nvPicPr>
        <p:blipFill>
          <a:blip r:embed="rId1"/>
          <a:stretch>
            <a:fillRect/>
          </a:stretch>
        </p:blipFill>
        <p:spPr>
          <a:xfrm>
            <a:off x="565150" y="2055813"/>
            <a:ext cx="3600450" cy="769937"/>
          </a:xfrm>
          <a:prstGeom prst="rect">
            <a:avLst/>
          </a:prstGeom>
          <a:noFill/>
          <a:ln w="9525">
            <a:noFill/>
          </a:ln>
        </p:spPr>
      </p:pic>
      <p:sp>
        <p:nvSpPr>
          <p:cNvPr id="9" name="TextBox 16"/>
          <p:cNvSpPr txBox="1"/>
          <p:nvPr/>
        </p:nvSpPr>
        <p:spPr>
          <a:xfrm>
            <a:off x="420688" y="2297113"/>
            <a:ext cx="936625" cy="436563"/>
          </a:xfrm>
          <a:prstGeom prst="rect">
            <a:avLst/>
          </a:prstGeom>
          <a:noFill/>
        </p:spPr>
        <p:txBody>
          <a:bodyPr>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charset="-122"/>
              </a:defRPr>
            </a:lvl1pPr>
          </a:lstStyle>
          <a:p>
            <a:pPr marL="0" marR="0" lvl="0" indent="0" algn="ctr" defTabSz="914400" rtl="0" eaLnBrk="1" fontAlgn="auto" latinLnBrk="0" hangingPunct="1">
              <a:lnSpc>
                <a:spcPct val="80000"/>
              </a:lnSpc>
              <a:spcBef>
                <a:spcPts val="0"/>
              </a:spcBef>
              <a:spcAft>
                <a:spcPts val="0"/>
              </a:spcAft>
              <a:buClrTx/>
              <a:buSzTx/>
              <a:buFontTx/>
              <a:buNone/>
              <a:defRPr/>
            </a:pPr>
            <a:r>
              <a:rPr kumimoji="0" lang="en-US" altLang="zh-CN" sz="2800" b="1" i="0" u="none" strike="noStrike" kern="0" cap="none" spc="0" normalizeH="0" baseline="0" noProof="0" dirty="0" smtClean="0">
                <a:ln w="18415" cmpd="sng">
                  <a:noFill/>
                  <a:prstDash val="solid"/>
                </a:ln>
                <a:solidFill>
                  <a:srgbClr val="647C22"/>
                </a:solidFill>
                <a:effectLst>
                  <a:outerShdw dist="38100" dir="5400000" algn="t" rotWithShape="0">
                    <a:sysClr val="window" lastClr="FFFFFF">
                      <a:alpha val="40000"/>
                    </a:sysClr>
                  </a:outerShdw>
                </a:effectLst>
                <a:uLnTx/>
                <a:uFillTx/>
                <a:latin typeface="Agency FB" pitchFamily="34" charset="0"/>
                <a:ea typeface="微软雅黑" panose="020B0503020204020204" charset="-122"/>
                <a:cs typeface="+mn-cs"/>
              </a:rPr>
              <a:t>1.</a:t>
            </a:r>
            <a:endParaRPr kumimoji="0" lang="zh-CN" altLang="en-US" sz="2800" b="1" i="0" u="none" strike="noStrike" kern="0" cap="none" spc="0" normalizeH="0" baseline="0" noProof="0" dirty="0">
              <a:ln w="18415" cmpd="sng">
                <a:noFill/>
                <a:prstDash val="solid"/>
              </a:ln>
              <a:solidFill>
                <a:srgbClr val="647C22"/>
              </a:solidFill>
              <a:effectLst>
                <a:outerShdw dist="38100" dir="5400000" algn="t" rotWithShape="0">
                  <a:sysClr val="window" lastClr="FFFFFF">
                    <a:alpha val="40000"/>
                  </a:sysClr>
                </a:outerShdw>
              </a:effectLst>
              <a:uLnTx/>
              <a:uFillTx/>
              <a:latin typeface="Agency FB" pitchFamily="34" charset="0"/>
              <a:ea typeface="微软雅黑" panose="020B0503020204020204" charset="-122"/>
              <a:cs typeface="+mn-cs"/>
            </a:endParaRPr>
          </a:p>
        </p:txBody>
      </p:sp>
      <p:sp>
        <p:nvSpPr>
          <p:cNvPr id="19" name="TextBox 16"/>
          <p:cNvSpPr txBox="1"/>
          <p:nvPr/>
        </p:nvSpPr>
        <p:spPr>
          <a:xfrm>
            <a:off x="3516313" y="2662238"/>
            <a:ext cx="936625" cy="436563"/>
          </a:xfrm>
          <a:prstGeom prst="rect">
            <a:avLst/>
          </a:prstGeom>
          <a:noFill/>
        </p:spPr>
        <p:txBody>
          <a:bodyPr>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charset="-122"/>
              </a:defRPr>
            </a:lvl1pPr>
          </a:lstStyle>
          <a:p>
            <a:pPr marL="0" marR="0" lvl="0" indent="0" algn="ctr" defTabSz="914400" rtl="0" eaLnBrk="1" fontAlgn="auto" latinLnBrk="0" hangingPunct="1">
              <a:lnSpc>
                <a:spcPct val="80000"/>
              </a:lnSpc>
              <a:spcBef>
                <a:spcPts val="0"/>
              </a:spcBef>
              <a:spcAft>
                <a:spcPts val="0"/>
              </a:spcAft>
              <a:buClrTx/>
              <a:buSzTx/>
              <a:buFontTx/>
              <a:buNone/>
              <a:defRPr/>
            </a:pPr>
            <a:r>
              <a:rPr kumimoji="0" lang="en-US" altLang="zh-CN" sz="2800" b="1" i="0" u="none" strike="noStrike" kern="0" cap="none" spc="0" normalizeH="0" baseline="0" noProof="0" dirty="0">
                <a:ln w="18415" cmpd="sng">
                  <a:noFill/>
                  <a:prstDash val="solid"/>
                </a:ln>
                <a:solidFill>
                  <a:srgbClr val="647C22"/>
                </a:solidFill>
                <a:effectLst>
                  <a:outerShdw dist="38100" dir="5400000" algn="t" rotWithShape="0">
                    <a:sysClr val="window" lastClr="FFFFFF">
                      <a:alpha val="40000"/>
                    </a:sysClr>
                  </a:outerShdw>
                </a:effectLst>
                <a:uLnTx/>
                <a:uFillTx/>
                <a:latin typeface="Agency FB" pitchFamily="34" charset="0"/>
                <a:ea typeface="微软雅黑" panose="020B0503020204020204" charset="-122"/>
                <a:cs typeface="+mn-cs"/>
              </a:rPr>
              <a:t>2</a:t>
            </a:r>
            <a:r>
              <a:rPr kumimoji="0" lang="en-US" altLang="zh-CN" sz="2800" b="1" i="0" u="none" strike="noStrike" kern="0" cap="none" spc="0" normalizeH="0" baseline="0" noProof="0" dirty="0" smtClean="0">
                <a:ln w="18415" cmpd="sng">
                  <a:noFill/>
                  <a:prstDash val="solid"/>
                </a:ln>
                <a:solidFill>
                  <a:srgbClr val="647C22"/>
                </a:solidFill>
                <a:effectLst>
                  <a:outerShdw dist="38100" dir="5400000" algn="t" rotWithShape="0">
                    <a:sysClr val="window" lastClr="FFFFFF">
                      <a:alpha val="40000"/>
                    </a:sysClr>
                  </a:outerShdw>
                </a:effectLst>
                <a:uLnTx/>
                <a:uFillTx/>
                <a:latin typeface="Agency FB" pitchFamily="34" charset="0"/>
                <a:ea typeface="微软雅黑" panose="020B0503020204020204" charset="-122"/>
                <a:cs typeface="+mn-cs"/>
              </a:rPr>
              <a:t>.</a:t>
            </a:r>
            <a:endParaRPr kumimoji="0" lang="zh-CN" altLang="en-US" sz="2800" b="1" i="0" u="none" strike="noStrike" kern="0" cap="none" spc="0" normalizeH="0" baseline="0" noProof="0" dirty="0">
              <a:ln w="18415" cmpd="sng">
                <a:noFill/>
                <a:prstDash val="solid"/>
              </a:ln>
              <a:solidFill>
                <a:srgbClr val="647C22"/>
              </a:solidFill>
              <a:effectLst>
                <a:outerShdw dist="38100" dir="5400000" algn="t" rotWithShape="0">
                  <a:sysClr val="window" lastClr="FFFFFF">
                    <a:alpha val="40000"/>
                  </a:sysClr>
                </a:outerShdw>
              </a:effectLst>
              <a:uLnTx/>
              <a:uFillTx/>
              <a:latin typeface="Agency FB" pitchFamily="34" charset="0"/>
              <a:ea typeface="微软雅黑" panose="020B0503020204020204" charset="-122"/>
              <a:cs typeface="+mn-cs"/>
            </a:endParaRPr>
          </a:p>
        </p:txBody>
      </p:sp>
      <p:sp>
        <p:nvSpPr>
          <p:cNvPr id="21" name="TextBox 16"/>
          <p:cNvSpPr txBox="1"/>
          <p:nvPr/>
        </p:nvSpPr>
        <p:spPr>
          <a:xfrm>
            <a:off x="781050" y="3240088"/>
            <a:ext cx="936625" cy="438150"/>
          </a:xfrm>
          <a:prstGeom prst="rect">
            <a:avLst/>
          </a:prstGeom>
          <a:noFill/>
        </p:spPr>
        <p:txBody>
          <a:bodyPr>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charset="-122"/>
              </a:defRPr>
            </a:lvl1pPr>
          </a:lstStyle>
          <a:p>
            <a:pPr marL="0" marR="0" lvl="0" indent="0" algn="ctr" defTabSz="914400" rtl="0" eaLnBrk="1" fontAlgn="auto" latinLnBrk="0" hangingPunct="1">
              <a:lnSpc>
                <a:spcPct val="80000"/>
              </a:lnSpc>
              <a:spcBef>
                <a:spcPts val="0"/>
              </a:spcBef>
              <a:spcAft>
                <a:spcPts val="0"/>
              </a:spcAft>
              <a:buClrTx/>
              <a:buSzTx/>
              <a:buFontTx/>
              <a:buNone/>
              <a:defRPr/>
            </a:pPr>
            <a:r>
              <a:rPr kumimoji="0" lang="en-US" altLang="zh-CN" sz="2800" b="1" i="0" u="none" strike="noStrike" kern="0" cap="none" spc="0" normalizeH="0" baseline="0" noProof="0" dirty="0">
                <a:ln w="18415" cmpd="sng">
                  <a:noFill/>
                  <a:prstDash val="solid"/>
                </a:ln>
                <a:solidFill>
                  <a:srgbClr val="647C22"/>
                </a:solidFill>
                <a:effectLst>
                  <a:outerShdw dist="38100" dir="5400000" algn="t" rotWithShape="0">
                    <a:sysClr val="window" lastClr="FFFFFF">
                      <a:alpha val="40000"/>
                    </a:sysClr>
                  </a:outerShdw>
                </a:effectLst>
                <a:uLnTx/>
                <a:uFillTx/>
                <a:latin typeface="Agency FB" pitchFamily="34" charset="0"/>
                <a:ea typeface="微软雅黑" panose="020B0503020204020204" charset="-122"/>
                <a:cs typeface="+mn-cs"/>
              </a:rPr>
              <a:t>3</a:t>
            </a:r>
            <a:r>
              <a:rPr kumimoji="0" lang="en-US" altLang="zh-CN" sz="2800" b="1" i="0" u="none" strike="noStrike" kern="0" cap="none" spc="0" normalizeH="0" baseline="0" noProof="0" dirty="0" smtClean="0">
                <a:ln w="18415" cmpd="sng">
                  <a:noFill/>
                  <a:prstDash val="solid"/>
                </a:ln>
                <a:solidFill>
                  <a:srgbClr val="647C22"/>
                </a:solidFill>
                <a:effectLst>
                  <a:outerShdw dist="38100" dir="5400000" algn="t" rotWithShape="0">
                    <a:sysClr val="window" lastClr="FFFFFF">
                      <a:alpha val="40000"/>
                    </a:sysClr>
                  </a:outerShdw>
                </a:effectLst>
                <a:uLnTx/>
                <a:uFillTx/>
                <a:latin typeface="Agency FB" pitchFamily="34" charset="0"/>
                <a:ea typeface="微软雅黑" panose="020B0503020204020204" charset="-122"/>
                <a:cs typeface="+mn-cs"/>
              </a:rPr>
              <a:t>.</a:t>
            </a:r>
            <a:endParaRPr kumimoji="0" lang="zh-CN" altLang="en-US" sz="2800" b="1" i="0" u="none" strike="noStrike" kern="0" cap="none" spc="0" normalizeH="0" baseline="0" noProof="0" dirty="0">
              <a:ln w="18415" cmpd="sng">
                <a:noFill/>
                <a:prstDash val="solid"/>
              </a:ln>
              <a:solidFill>
                <a:srgbClr val="647C22"/>
              </a:solidFill>
              <a:effectLst>
                <a:outerShdw dist="38100" dir="5400000" algn="t" rotWithShape="0">
                  <a:sysClr val="window" lastClr="FFFFFF">
                    <a:alpha val="40000"/>
                  </a:sysClr>
                </a:outerShdw>
              </a:effectLst>
              <a:uLnTx/>
              <a:uFillTx/>
              <a:latin typeface="Agency FB" pitchFamily="34" charset="0"/>
              <a:ea typeface="微软雅黑" panose="020B0503020204020204" charset="-122"/>
              <a:cs typeface="+mn-cs"/>
            </a:endParaRPr>
          </a:p>
        </p:txBody>
      </p:sp>
      <p:sp>
        <p:nvSpPr>
          <p:cNvPr id="24589" name="矩形 25"/>
          <p:cNvSpPr/>
          <p:nvPr/>
        </p:nvSpPr>
        <p:spPr>
          <a:xfrm>
            <a:off x="1284288" y="2228850"/>
            <a:ext cx="1801812" cy="369888"/>
          </a:xfrm>
          <a:prstGeom prst="rect">
            <a:avLst/>
          </a:prstGeom>
          <a:noFill/>
          <a:ln w="9525">
            <a:noFill/>
          </a:ln>
        </p:spPr>
        <p:txBody>
          <a:bodyPr wrap="none" anchor="t">
            <a:spAutoFit/>
          </a:bodyPr>
          <a:p>
            <a:pPr eaLnBrk="0" hangingPunct="0"/>
            <a:r>
              <a:rPr lang="zh-CN" altLang="zh-CN" dirty="0">
                <a:solidFill>
                  <a:srgbClr val="F2F2F2"/>
                </a:solidFill>
                <a:latin typeface="汉仪文黑-55W" pitchFamily="18" charset="-122"/>
                <a:ea typeface="汉仪文黑-55W" pitchFamily="18" charset="-122"/>
              </a:rPr>
              <a:t>党中央统一领导</a:t>
            </a:r>
            <a:endParaRPr lang="zh-CN" altLang="en-US" dirty="0">
              <a:solidFill>
                <a:srgbClr val="F2F2F2"/>
              </a:solidFill>
              <a:latin typeface="汉仪文黑-55W" pitchFamily="18" charset="-122"/>
              <a:ea typeface="汉仪文黑-55W" pitchFamily="18" charset="-122"/>
            </a:endParaRPr>
          </a:p>
        </p:txBody>
      </p:sp>
      <p:sp>
        <p:nvSpPr>
          <p:cNvPr id="24590" name="矩形 26"/>
          <p:cNvSpPr/>
          <p:nvPr/>
        </p:nvSpPr>
        <p:spPr>
          <a:xfrm>
            <a:off x="4452938" y="2579688"/>
            <a:ext cx="2493962" cy="369887"/>
          </a:xfrm>
          <a:prstGeom prst="rect">
            <a:avLst/>
          </a:prstGeom>
          <a:noFill/>
          <a:ln w="9525">
            <a:noFill/>
          </a:ln>
        </p:spPr>
        <p:txBody>
          <a:bodyPr wrap="none" anchor="t">
            <a:spAutoFit/>
          </a:bodyPr>
          <a:p>
            <a:pPr eaLnBrk="0" hangingPunct="0"/>
            <a:r>
              <a:rPr lang="zh-CN" altLang="en-US" dirty="0">
                <a:solidFill>
                  <a:srgbClr val="F2F2F2"/>
                </a:solidFill>
                <a:latin typeface="汉仪文黑-55W" pitchFamily="18" charset="-122"/>
                <a:ea typeface="汉仪文黑-55W" pitchFamily="18" charset="-122"/>
              </a:rPr>
              <a:t>党委（党组）全面监督</a:t>
            </a:r>
            <a:endParaRPr lang="zh-CN" altLang="en-US" dirty="0">
              <a:solidFill>
                <a:srgbClr val="F2F2F2"/>
              </a:solidFill>
              <a:latin typeface="汉仪文黑-55W" pitchFamily="18" charset="-122"/>
              <a:ea typeface="汉仪文黑-55W" pitchFamily="18" charset="-122"/>
            </a:endParaRPr>
          </a:p>
        </p:txBody>
      </p:sp>
      <p:sp>
        <p:nvSpPr>
          <p:cNvPr id="24591" name="矩形 27"/>
          <p:cNvSpPr/>
          <p:nvPr/>
        </p:nvSpPr>
        <p:spPr>
          <a:xfrm>
            <a:off x="1644650" y="3144838"/>
            <a:ext cx="2492375" cy="369887"/>
          </a:xfrm>
          <a:prstGeom prst="rect">
            <a:avLst/>
          </a:prstGeom>
          <a:noFill/>
          <a:ln w="9525">
            <a:noFill/>
          </a:ln>
        </p:spPr>
        <p:txBody>
          <a:bodyPr wrap="none" anchor="t">
            <a:spAutoFit/>
          </a:bodyPr>
          <a:p>
            <a:pPr eaLnBrk="0" hangingPunct="0"/>
            <a:r>
              <a:rPr lang="zh-CN" altLang="en-US" dirty="0">
                <a:solidFill>
                  <a:srgbClr val="F2F2F2"/>
                </a:solidFill>
                <a:latin typeface="汉仪文黑-55W" pitchFamily="18" charset="-122"/>
                <a:ea typeface="汉仪文黑-55W" pitchFamily="18" charset="-122"/>
              </a:rPr>
              <a:t>纪律检查机关专责监督</a:t>
            </a:r>
            <a:endParaRPr lang="zh-CN" altLang="en-US" dirty="0">
              <a:solidFill>
                <a:srgbClr val="F2F2F2"/>
              </a:solidFill>
              <a:latin typeface="汉仪文黑-55W" pitchFamily="18" charset="-122"/>
              <a:ea typeface="汉仪文黑-55W" pitchFamily="18" charset="-122"/>
            </a:endParaRPr>
          </a:p>
        </p:txBody>
      </p:sp>
      <p:sp>
        <p:nvSpPr>
          <p:cNvPr id="30" name="TextBox 16"/>
          <p:cNvSpPr txBox="1"/>
          <p:nvPr/>
        </p:nvSpPr>
        <p:spPr>
          <a:xfrm>
            <a:off x="4094163" y="3611563"/>
            <a:ext cx="935038" cy="436563"/>
          </a:xfrm>
          <a:prstGeom prst="rect">
            <a:avLst/>
          </a:prstGeom>
          <a:noFill/>
        </p:spPr>
        <p:txBody>
          <a:bodyPr>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charset="-122"/>
              </a:defRPr>
            </a:lvl1pPr>
          </a:lstStyle>
          <a:p>
            <a:pPr marL="0" marR="0" lvl="0" indent="0" algn="ctr" defTabSz="914400" rtl="0" eaLnBrk="1" fontAlgn="auto" latinLnBrk="0" hangingPunct="1">
              <a:lnSpc>
                <a:spcPct val="80000"/>
              </a:lnSpc>
              <a:spcBef>
                <a:spcPts val="0"/>
              </a:spcBef>
              <a:spcAft>
                <a:spcPts val="0"/>
              </a:spcAft>
              <a:buClrTx/>
              <a:buSzTx/>
              <a:buFontTx/>
              <a:buNone/>
              <a:defRPr/>
            </a:pPr>
            <a:r>
              <a:rPr kumimoji="0" lang="en-US" altLang="zh-CN" sz="2800" b="1" i="0" u="none" strike="noStrike" kern="0" cap="none" spc="0" normalizeH="0" baseline="0" noProof="0" dirty="0" smtClean="0">
                <a:ln w="18415" cmpd="sng">
                  <a:noFill/>
                  <a:prstDash val="solid"/>
                </a:ln>
                <a:solidFill>
                  <a:srgbClr val="647C22"/>
                </a:solidFill>
                <a:effectLst>
                  <a:outerShdw dist="38100" dir="5400000" algn="t" rotWithShape="0">
                    <a:sysClr val="window" lastClr="FFFFFF">
                      <a:alpha val="40000"/>
                    </a:sysClr>
                  </a:outerShdw>
                </a:effectLst>
                <a:uLnTx/>
                <a:uFillTx/>
                <a:latin typeface="Agency FB" pitchFamily="34" charset="0"/>
                <a:ea typeface="微软雅黑" panose="020B0503020204020204" charset="-122"/>
                <a:cs typeface="+mn-cs"/>
              </a:rPr>
              <a:t>4.</a:t>
            </a:r>
            <a:endParaRPr kumimoji="0" lang="zh-CN" altLang="en-US" sz="2800" b="1" i="0" u="none" strike="noStrike" kern="0" cap="none" spc="0" normalizeH="0" baseline="0" noProof="0" dirty="0">
              <a:ln w="18415" cmpd="sng">
                <a:noFill/>
                <a:prstDash val="solid"/>
              </a:ln>
              <a:solidFill>
                <a:srgbClr val="647C22"/>
              </a:solidFill>
              <a:effectLst>
                <a:outerShdw dist="38100" dir="5400000" algn="t" rotWithShape="0">
                  <a:sysClr val="window" lastClr="FFFFFF">
                    <a:alpha val="40000"/>
                  </a:sysClr>
                </a:outerShdw>
              </a:effectLst>
              <a:uLnTx/>
              <a:uFillTx/>
              <a:latin typeface="Agency FB" pitchFamily="34" charset="0"/>
              <a:ea typeface="微软雅黑" panose="020B0503020204020204" charset="-122"/>
              <a:cs typeface="+mn-cs"/>
            </a:endParaRPr>
          </a:p>
        </p:txBody>
      </p:sp>
      <p:sp>
        <p:nvSpPr>
          <p:cNvPr id="24593" name="矩形 30"/>
          <p:cNvSpPr/>
          <p:nvPr/>
        </p:nvSpPr>
        <p:spPr>
          <a:xfrm>
            <a:off x="4957763" y="3516313"/>
            <a:ext cx="2492375" cy="368300"/>
          </a:xfrm>
          <a:prstGeom prst="rect">
            <a:avLst/>
          </a:prstGeom>
          <a:noFill/>
          <a:ln w="9525">
            <a:noFill/>
          </a:ln>
        </p:spPr>
        <p:txBody>
          <a:bodyPr wrap="none" anchor="t">
            <a:spAutoFit/>
          </a:bodyPr>
          <a:p>
            <a:pPr eaLnBrk="0" hangingPunct="0"/>
            <a:r>
              <a:rPr lang="zh-CN" altLang="en-US" dirty="0">
                <a:solidFill>
                  <a:srgbClr val="F2F2F2"/>
                </a:solidFill>
                <a:latin typeface="汉仪文黑-55W" pitchFamily="18" charset="-122"/>
                <a:ea typeface="汉仪文黑-55W" pitchFamily="18" charset="-122"/>
              </a:rPr>
              <a:t>党的工作部门职能监督</a:t>
            </a:r>
            <a:endParaRPr lang="zh-CN" altLang="en-US" dirty="0">
              <a:solidFill>
                <a:srgbClr val="F2F2F2"/>
              </a:solidFill>
              <a:latin typeface="汉仪文黑-55W" pitchFamily="18" charset="-122"/>
              <a:ea typeface="汉仪文黑-55W" pitchFamily="18" charset="-122"/>
            </a:endParaRPr>
          </a:p>
        </p:txBody>
      </p:sp>
      <p:sp>
        <p:nvSpPr>
          <p:cNvPr id="33" name="TextBox 16"/>
          <p:cNvSpPr txBox="1"/>
          <p:nvPr/>
        </p:nvSpPr>
        <p:spPr>
          <a:xfrm>
            <a:off x="1284288" y="4192588"/>
            <a:ext cx="936625" cy="436563"/>
          </a:xfrm>
          <a:prstGeom prst="rect">
            <a:avLst/>
          </a:prstGeom>
          <a:noFill/>
        </p:spPr>
        <p:txBody>
          <a:bodyPr>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charset="-122"/>
              </a:defRPr>
            </a:lvl1pPr>
          </a:lstStyle>
          <a:p>
            <a:pPr marL="0" marR="0" lvl="0" indent="0" algn="ctr" defTabSz="914400" rtl="0" eaLnBrk="1" fontAlgn="auto" latinLnBrk="0" hangingPunct="1">
              <a:lnSpc>
                <a:spcPct val="80000"/>
              </a:lnSpc>
              <a:spcBef>
                <a:spcPts val="0"/>
              </a:spcBef>
              <a:spcAft>
                <a:spcPts val="0"/>
              </a:spcAft>
              <a:buClrTx/>
              <a:buSzTx/>
              <a:buFontTx/>
              <a:buNone/>
              <a:defRPr/>
            </a:pPr>
            <a:r>
              <a:rPr kumimoji="0" lang="en-US" altLang="zh-CN" sz="2800" b="1" i="0" u="none" strike="noStrike" kern="0" cap="none" spc="0" normalizeH="0" baseline="0" noProof="0" dirty="0">
                <a:ln w="18415" cmpd="sng">
                  <a:noFill/>
                  <a:prstDash val="solid"/>
                </a:ln>
                <a:solidFill>
                  <a:srgbClr val="647C22"/>
                </a:solidFill>
                <a:effectLst>
                  <a:outerShdw dist="38100" dir="5400000" algn="t" rotWithShape="0">
                    <a:sysClr val="window" lastClr="FFFFFF">
                      <a:alpha val="40000"/>
                    </a:sysClr>
                  </a:outerShdw>
                </a:effectLst>
                <a:uLnTx/>
                <a:uFillTx/>
                <a:latin typeface="Agency FB" pitchFamily="34" charset="0"/>
                <a:ea typeface="微软雅黑" panose="020B0503020204020204" charset="-122"/>
                <a:cs typeface="+mn-cs"/>
              </a:rPr>
              <a:t>5</a:t>
            </a:r>
            <a:r>
              <a:rPr kumimoji="0" lang="en-US" altLang="zh-CN" sz="2800" b="1" i="0" u="none" strike="noStrike" kern="0" cap="none" spc="0" normalizeH="0" baseline="0" noProof="0" dirty="0" smtClean="0">
                <a:ln w="18415" cmpd="sng">
                  <a:noFill/>
                  <a:prstDash val="solid"/>
                </a:ln>
                <a:solidFill>
                  <a:srgbClr val="647C22"/>
                </a:solidFill>
                <a:effectLst>
                  <a:outerShdw dist="38100" dir="5400000" algn="t" rotWithShape="0">
                    <a:sysClr val="window" lastClr="FFFFFF">
                      <a:alpha val="40000"/>
                    </a:sysClr>
                  </a:outerShdw>
                </a:effectLst>
                <a:uLnTx/>
                <a:uFillTx/>
                <a:latin typeface="Agency FB" pitchFamily="34" charset="0"/>
                <a:ea typeface="微软雅黑" panose="020B0503020204020204" charset="-122"/>
                <a:cs typeface="+mn-cs"/>
              </a:rPr>
              <a:t>.</a:t>
            </a:r>
            <a:endParaRPr kumimoji="0" lang="zh-CN" altLang="en-US" sz="2800" b="1" i="0" u="none" strike="noStrike" kern="0" cap="none" spc="0" normalizeH="0" baseline="0" noProof="0" dirty="0">
              <a:ln w="18415" cmpd="sng">
                <a:noFill/>
                <a:prstDash val="solid"/>
              </a:ln>
              <a:solidFill>
                <a:srgbClr val="647C22"/>
              </a:solidFill>
              <a:effectLst>
                <a:outerShdw dist="38100" dir="5400000" algn="t" rotWithShape="0">
                  <a:sysClr val="window" lastClr="FFFFFF">
                    <a:alpha val="40000"/>
                  </a:sysClr>
                </a:outerShdw>
              </a:effectLst>
              <a:uLnTx/>
              <a:uFillTx/>
              <a:latin typeface="Agency FB" pitchFamily="34" charset="0"/>
              <a:ea typeface="微软雅黑" panose="020B0503020204020204" charset="-122"/>
              <a:cs typeface="+mn-cs"/>
            </a:endParaRPr>
          </a:p>
        </p:txBody>
      </p:sp>
      <p:sp>
        <p:nvSpPr>
          <p:cNvPr id="24595" name="矩形 33"/>
          <p:cNvSpPr/>
          <p:nvPr/>
        </p:nvSpPr>
        <p:spPr>
          <a:xfrm>
            <a:off x="2149475" y="4097338"/>
            <a:ext cx="2492375" cy="368300"/>
          </a:xfrm>
          <a:prstGeom prst="rect">
            <a:avLst/>
          </a:prstGeom>
          <a:noFill/>
          <a:ln w="9525">
            <a:noFill/>
          </a:ln>
        </p:spPr>
        <p:txBody>
          <a:bodyPr wrap="none" anchor="t">
            <a:spAutoFit/>
          </a:bodyPr>
          <a:p>
            <a:pPr eaLnBrk="0" hangingPunct="0"/>
            <a:r>
              <a:rPr lang="zh-CN" altLang="en-US" dirty="0">
                <a:solidFill>
                  <a:srgbClr val="F2F2F2"/>
                </a:solidFill>
                <a:latin typeface="汉仪文黑-55W" pitchFamily="18" charset="-122"/>
                <a:ea typeface="汉仪文黑-55W" pitchFamily="18" charset="-122"/>
              </a:rPr>
              <a:t>党的基层组织日常监督</a:t>
            </a:r>
            <a:endParaRPr lang="zh-CN" altLang="en-US" dirty="0">
              <a:solidFill>
                <a:srgbClr val="F2F2F2"/>
              </a:solidFill>
              <a:latin typeface="汉仪文黑-55W" pitchFamily="18" charset="-122"/>
              <a:ea typeface="汉仪文黑-55W" pitchFamily="18" charset="-122"/>
            </a:endParaRPr>
          </a:p>
        </p:txBody>
      </p:sp>
      <p:sp>
        <p:nvSpPr>
          <p:cNvPr id="36" name="TextBox 16"/>
          <p:cNvSpPr txBox="1"/>
          <p:nvPr/>
        </p:nvSpPr>
        <p:spPr>
          <a:xfrm>
            <a:off x="4500563" y="4583113"/>
            <a:ext cx="935038" cy="438150"/>
          </a:xfrm>
          <a:prstGeom prst="rect">
            <a:avLst/>
          </a:prstGeom>
          <a:noFill/>
        </p:spPr>
        <p:txBody>
          <a:bodyPr>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charset="-122"/>
              </a:defRPr>
            </a:lvl1pPr>
          </a:lstStyle>
          <a:p>
            <a:pPr marL="0" marR="0" lvl="0" indent="0" algn="ctr" defTabSz="914400" rtl="0" eaLnBrk="1" fontAlgn="auto" latinLnBrk="0" hangingPunct="1">
              <a:lnSpc>
                <a:spcPct val="80000"/>
              </a:lnSpc>
              <a:spcBef>
                <a:spcPts val="0"/>
              </a:spcBef>
              <a:spcAft>
                <a:spcPts val="0"/>
              </a:spcAft>
              <a:buClrTx/>
              <a:buSzTx/>
              <a:buFontTx/>
              <a:buNone/>
              <a:defRPr/>
            </a:pPr>
            <a:r>
              <a:rPr kumimoji="0" lang="en-US" altLang="zh-CN" sz="2800" b="1" i="0" u="none" strike="noStrike" kern="0" cap="none" spc="0" normalizeH="0" baseline="0" noProof="0" dirty="0" smtClean="0">
                <a:ln w="18415" cmpd="sng">
                  <a:noFill/>
                  <a:prstDash val="solid"/>
                </a:ln>
                <a:solidFill>
                  <a:srgbClr val="647C22"/>
                </a:solidFill>
                <a:effectLst>
                  <a:outerShdw dist="38100" dir="5400000" algn="t" rotWithShape="0">
                    <a:sysClr val="window" lastClr="FFFFFF">
                      <a:alpha val="40000"/>
                    </a:sysClr>
                  </a:outerShdw>
                </a:effectLst>
                <a:uLnTx/>
                <a:uFillTx/>
                <a:latin typeface="Agency FB" pitchFamily="34" charset="0"/>
                <a:ea typeface="微软雅黑" panose="020B0503020204020204" charset="-122"/>
                <a:cs typeface="+mn-cs"/>
              </a:rPr>
              <a:t>6.</a:t>
            </a:r>
            <a:endParaRPr kumimoji="0" lang="zh-CN" altLang="en-US" sz="2800" b="1" i="0" u="none" strike="noStrike" kern="0" cap="none" spc="0" normalizeH="0" baseline="0" noProof="0" dirty="0">
              <a:ln w="18415" cmpd="sng">
                <a:noFill/>
                <a:prstDash val="solid"/>
              </a:ln>
              <a:solidFill>
                <a:srgbClr val="647C22"/>
              </a:solidFill>
              <a:effectLst>
                <a:outerShdw dist="38100" dir="5400000" algn="t" rotWithShape="0">
                  <a:sysClr val="window" lastClr="FFFFFF">
                    <a:alpha val="40000"/>
                  </a:sysClr>
                </a:outerShdw>
              </a:effectLst>
              <a:uLnTx/>
              <a:uFillTx/>
              <a:latin typeface="Agency FB" pitchFamily="34" charset="0"/>
              <a:ea typeface="微软雅黑" panose="020B0503020204020204" charset="-122"/>
              <a:cs typeface="+mn-cs"/>
            </a:endParaRPr>
          </a:p>
        </p:txBody>
      </p:sp>
      <p:sp>
        <p:nvSpPr>
          <p:cNvPr id="24597" name="矩形 36"/>
          <p:cNvSpPr/>
          <p:nvPr/>
        </p:nvSpPr>
        <p:spPr>
          <a:xfrm>
            <a:off x="5364163" y="4487863"/>
            <a:ext cx="1570037" cy="369887"/>
          </a:xfrm>
          <a:prstGeom prst="rect">
            <a:avLst/>
          </a:prstGeom>
          <a:noFill/>
          <a:ln w="9525">
            <a:noFill/>
          </a:ln>
        </p:spPr>
        <p:txBody>
          <a:bodyPr wrap="none" anchor="t">
            <a:spAutoFit/>
          </a:bodyPr>
          <a:p>
            <a:pPr eaLnBrk="0" hangingPunct="0"/>
            <a:r>
              <a:rPr lang="zh-CN" altLang="en-US" dirty="0">
                <a:solidFill>
                  <a:srgbClr val="F2F2F2"/>
                </a:solidFill>
                <a:latin typeface="汉仪文黑-55W" pitchFamily="18" charset="-122"/>
                <a:ea typeface="汉仪文黑-55W" pitchFamily="18" charset="-122"/>
              </a:rPr>
              <a:t>党员民主监督</a:t>
            </a:r>
            <a:endParaRPr lang="zh-CN" altLang="en-US" dirty="0">
              <a:solidFill>
                <a:srgbClr val="F2F2F2"/>
              </a:solidFill>
              <a:latin typeface="汉仪文黑-55W" pitchFamily="18" charset="-122"/>
              <a:ea typeface="汉仪文黑-55W" pitchFamily="18" charset="-122"/>
            </a:endParaRPr>
          </a:p>
        </p:txBody>
      </p:sp>
      <p:pic>
        <p:nvPicPr>
          <p:cNvPr id="24598" name="MH_Other_6"/>
          <p:cNvPicPr>
            <a:picLocks noChangeAspect="1"/>
          </p:cNvPicPr>
          <p:nvPr>
            <p:custDataLst>
              <p:tags r:id="rId3"/>
            </p:custDataLst>
          </p:nvPr>
        </p:nvPicPr>
        <p:blipFill>
          <a:blip r:embed="rId4"/>
          <a:srcRect l="11513" t="74474" r="14423" b="17149"/>
          <a:stretch>
            <a:fillRect/>
          </a:stretch>
        </p:blipFill>
        <p:spPr>
          <a:xfrm>
            <a:off x="5202238" y="5218113"/>
            <a:ext cx="3978275" cy="592137"/>
          </a:xfrm>
          <a:prstGeom prst="rect">
            <a:avLst/>
          </a:prstGeom>
          <a:noFill/>
          <a:ln w="9525">
            <a:noFill/>
          </a:ln>
        </p:spPr>
      </p:pic>
      <p:grpSp>
        <p:nvGrpSpPr>
          <p:cNvPr id="24599" name="组合 38"/>
          <p:cNvGrpSpPr/>
          <p:nvPr/>
        </p:nvGrpSpPr>
        <p:grpSpPr>
          <a:xfrm>
            <a:off x="7770813" y="3578225"/>
            <a:ext cx="762000" cy="1843088"/>
            <a:chOff x="8540751" y="4168776"/>
            <a:chExt cx="762000" cy="1843087"/>
          </a:xfrm>
        </p:grpSpPr>
        <p:sp>
          <p:nvSpPr>
            <p:cNvPr id="24600" name="MH_Other_12"/>
            <p:cNvSpPr/>
            <p:nvPr>
              <p:custDataLst>
                <p:tags r:id="rId5"/>
              </p:custDataLst>
            </p:nvPr>
          </p:nvSpPr>
          <p:spPr>
            <a:xfrm>
              <a:off x="8955088" y="4325938"/>
              <a:ext cx="120650" cy="176212"/>
            </a:xfrm>
            <a:custGeom>
              <a:avLst/>
              <a:gdLst/>
              <a:ahLst/>
              <a:cxnLst>
                <a:cxn ang="0">
                  <a:pos x="2147483646" y="2147483646"/>
                </a:cxn>
                <a:cxn ang="0">
                  <a:pos x="2147483646" y="0"/>
                </a:cxn>
                <a:cxn ang="0">
                  <a:pos x="2147483646" y="2147483646"/>
                </a:cxn>
                <a:cxn ang="0">
                  <a:pos x="2147483646" y="2147483646"/>
                </a:cxn>
                <a:cxn ang="0">
                  <a:pos x="2147483646" y="2147483646"/>
                </a:cxn>
                <a:cxn ang="0">
                  <a:pos x="2147483646" y="2147483646"/>
                </a:cxn>
              </a:cxnLst>
              <a:pathLst>
                <a:path w="9" h="13">
                  <a:moveTo>
                    <a:pt x="9" y="6"/>
                  </a:moveTo>
                  <a:cubicBezTo>
                    <a:pt x="9" y="6"/>
                    <a:pt x="9" y="1"/>
                    <a:pt x="9" y="0"/>
                  </a:cubicBezTo>
                  <a:cubicBezTo>
                    <a:pt x="9" y="0"/>
                    <a:pt x="3" y="3"/>
                    <a:pt x="3" y="3"/>
                  </a:cubicBezTo>
                  <a:cubicBezTo>
                    <a:pt x="3" y="3"/>
                    <a:pt x="1" y="7"/>
                    <a:pt x="1" y="9"/>
                  </a:cubicBezTo>
                  <a:cubicBezTo>
                    <a:pt x="0" y="11"/>
                    <a:pt x="5" y="13"/>
                    <a:pt x="5" y="13"/>
                  </a:cubicBezTo>
                  <a:lnTo>
                    <a:pt x="9" y="6"/>
                  </a:lnTo>
                  <a:close/>
                </a:path>
              </a:pathLst>
            </a:custGeom>
            <a:solidFill>
              <a:srgbClr val="D69B60"/>
            </a:solidFill>
            <a:ln w="9525">
              <a:noFill/>
            </a:ln>
          </p:spPr>
          <p:txBody>
            <a:bodyPr/>
            <a:p>
              <a:endParaRPr lang="zh-CN" altLang="en-US"/>
            </a:p>
          </p:txBody>
        </p:sp>
        <p:sp>
          <p:nvSpPr>
            <p:cNvPr id="24601" name="MH_Other_13"/>
            <p:cNvSpPr/>
            <p:nvPr>
              <p:custDataLst>
                <p:tags r:id="rId6"/>
              </p:custDataLst>
            </p:nvPr>
          </p:nvSpPr>
          <p:spPr>
            <a:xfrm>
              <a:off x="8982076" y="5840413"/>
              <a:ext cx="188913" cy="17145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Lst>
              <a:pathLst>
                <a:path w="14" h="13">
                  <a:moveTo>
                    <a:pt x="12" y="1"/>
                  </a:moveTo>
                  <a:cubicBezTo>
                    <a:pt x="12" y="1"/>
                    <a:pt x="14" y="6"/>
                    <a:pt x="13" y="7"/>
                  </a:cubicBezTo>
                  <a:cubicBezTo>
                    <a:pt x="13" y="9"/>
                    <a:pt x="13" y="9"/>
                    <a:pt x="13" y="9"/>
                  </a:cubicBezTo>
                  <a:cubicBezTo>
                    <a:pt x="11" y="9"/>
                    <a:pt x="11" y="9"/>
                    <a:pt x="11" y="9"/>
                  </a:cubicBezTo>
                  <a:cubicBezTo>
                    <a:pt x="11" y="9"/>
                    <a:pt x="11" y="13"/>
                    <a:pt x="5" y="12"/>
                  </a:cubicBezTo>
                  <a:cubicBezTo>
                    <a:pt x="0" y="11"/>
                    <a:pt x="0" y="11"/>
                    <a:pt x="0" y="11"/>
                  </a:cubicBezTo>
                  <a:cubicBezTo>
                    <a:pt x="0" y="11"/>
                    <a:pt x="2" y="7"/>
                    <a:pt x="3" y="7"/>
                  </a:cubicBezTo>
                  <a:cubicBezTo>
                    <a:pt x="3" y="6"/>
                    <a:pt x="5" y="2"/>
                    <a:pt x="5" y="1"/>
                  </a:cubicBezTo>
                  <a:cubicBezTo>
                    <a:pt x="6" y="0"/>
                    <a:pt x="12" y="1"/>
                    <a:pt x="12" y="1"/>
                  </a:cubicBezTo>
                  <a:close/>
                </a:path>
              </a:pathLst>
            </a:custGeom>
            <a:solidFill>
              <a:srgbClr val="000000"/>
            </a:solidFill>
            <a:ln w="9525">
              <a:noFill/>
            </a:ln>
          </p:spPr>
          <p:txBody>
            <a:bodyPr/>
            <a:p>
              <a:endParaRPr lang="zh-CN" altLang="en-US"/>
            </a:p>
          </p:txBody>
        </p:sp>
        <p:sp>
          <p:nvSpPr>
            <p:cNvPr id="24602" name="MH_Other_14"/>
            <p:cNvSpPr/>
            <p:nvPr>
              <p:custDataLst>
                <p:tags r:id="rId7"/>
              </p:custDataLst>
            </p:nvPr>
          </p:nvSpPr>
          <p:spPr>
            <a:xfrm>
              <a:off x="8540751" y="4637089"/>
              <a:ext cx="161925" cy="90487"/>
            </a:xfrm>
            <a:custGeom>
              <a:avLst/>
              <a:gdLst/>
              <a:ahLst/>
              <a:cxnLst>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Lst>
              <a:pathLst>
                <a:path w="12" h="7">
                  <a:moveTo>
                    <a:pt x="10" y="7"/>
                  </a:moveTo>
                  <a:cubicBezTo>
                    <a:pt x="10" y="7"/>
                    <a:pt x="6" y="7"/>
                    <a:pt x="5" y="7"/>
                  </a:cubicBezTo>
                  <a:cubicBezTo>
                    <a:pt x="5" y="7"/>
                    <a:pt x="0" y="4"/>
                    <a:pt x="0" y="4"/>
                  </a:cubicBezTo>
                  <a:cubicBezTo>
                    <a:pt x="0" y="3"/>
                    <a:pt x="0" y="3"/>
                    <a:pt x="0" y="3"/>
                  </a:cubicBezTo>
                  <a:cubicBezTo>
                    <a:pt x="0" y="3"/>
                    <a:pt x="3" y="2"/>
                    <a:pt x="3" y="3"/>
                  </a:cubicBezTo>
                  <a:cubicBezTo>
                    <a:pt x="3" y="3"/>
                    <a:pt x="7" y="3"/>
                    <a:pt x="7" y="3"/>
                  </a:cubicBezTo>
                  <a:cubicBezTo>
                    <a:pt x="8" y="2"/>
                    <a:pt x="8" y="2"/>
                    <a:pt x="8" y="2"/>
                  </a:cubicBezTo>
                  <a:cubicBezTo>
                    <a:pt x="8" y="2"/>
                    <a:pt x="7" y="1"/>
                    <a:pt x="8" y="0"/>
                  </a:cubicBezTo>
                  <a:cubicBezTo>
                    <a:pt x="8" y="0"/>
                    <a:pt x="10" y="3"/>
                    <a:pt x="10" y="3"/>
                  </a:cubicBezTo>
                  <a:cubicBezTo>
                    <a:pt x="12" y="5"/>
                    <a:pt x="12" y="5"/>
                    <a:pt x="12" y="5"/>
                  </a:cubicBezTo>
                  <a:lnTo>
                    <a:pt x="10" y="7"/>
                  </a:lnTo>
                  <a:close/>
                </a:path>
              </a:pathLst>
            </a:custGeom>
            <a:solidFill>
              <a:srgbClr val="F2C279"/>
            </a:solidFill>
            <a:ln w="9525">
              <a:noFill/>
            </a:ln>
          </p:spPr>
          <p:txBody>
            <a:bodyPr/>
            <a:p>
              <a:endParaRPr lang="zh-CN" altLang="en-US"/>
            </a:p>
          </p:txBody>
        </p:sp>
        <p:sp>
          <p:nvSpPr>
            <p:cNvPr id="24603" name="MH_Other_15"/>
            <p:cNvSpPr/>
            <p:nvPr>
              <p:custDataLst>
                <p:tags r:id="rId8"/>
              </p:custDataLst>
            </p:nvPr>
          </p:nvSpPr>
          <p:spPr>
            <a:xfrm>
              <a:off x="8850314" y="5813426"/>
              <a:ext cx="225425" cy="10477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Lst>
              <a:pathLst>
                <a:path w="17" h="8">
                  <a:moveTo>
                    <a:pt x="15" y="6"/>
                  </a:moveTo>
                  <a:cubicBezTo>
                    <a:pt x="15" y="6"/>
                    <a:pt x="12" y="8"/>
                    <a:pt x="9" y="8"/>
                  </a:cubicBezTo>
                  <a:cubicBezTo>
                    <a:pt x="1" y="8"/>
                    <a:pt x="1" y="8"/>
                    <a:pt x="1" y="8"/>
                  </a:cubicBezTo>
                  <a:cubicBezTo>
                    <a:pt x="1" y="8"/>
                    <a:pt x="0" y="6"/>
                    <a:pt x="3" y="6"/>
                  </a:cubicBezTo>
                  <a:cubicBezTo>
                    <a:pt x="3" y="6"/>
                    <a:pt x="5" y="6"/>
                    <a:pt x="8" y="5"/>
                  </a:cubicBezTo>
                  <a:cubicBezTo>
                    <a:pt x="11" y="3"/>
                    <a:pt x="13" y="0"/>
                    <a:pt x="13" y="0"/>
                  </a:cubicBezTo>
                  <a:cubicBezTo>
                    <a:pt x="17" y="0"/>
                    <a:pt x="17" y="0"/>
                    <a:pt x="17" y="0"/>
                  </a:cubicBezTo>
                  <a:cubicBezTo>
                    <a:pt x="17" y="0"/>
                    <a:pt x="17" y="4"/>
                    <a:pt x="15" y="6"/>
                  </a:cubicBezTo>
                  <a:close/>
                </a:path>
              </a:pathLst>
            </a:custGeom>
            <a:solidFill>
              <a:srgbClr val="000000"/>
            </a:solidFill>
            <a:ln w="9525">
              <a:noFill/>
            </a:ln>
          </p:spPr>
          <p:txBody>
            <a:bodyPr/>
            <a:p>
              <a:endParaRPr lang="zh-CN" altLang="en-US"/>
            </a:p>
          </p:txBody>
        </p:sp>
        <p:sp>
          <p:nvSpPr>
            <p:cNvPr id="24604" name="MH_Other_16"/>
            <p:cNvSpPr/>
            <p:nvPr>
              <p:custDataLst>
                <p:tags r:id="rId9"/>
              </p:custDataLst>
            </p:nvPr>
          </p:nvSpPr>
          <p:spPr>
            <a:xfrm>
              <a:off x="8888413" y="4957763"/>
              <a:ext cx="214312" cy="88265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6" h="66">
                  <a:moveTo>
                    <a:pt x="14" y="66"/>
                  </a:moveTo>
                  <a:cubicBezTo>
                    <a:pt x="9" y="64"/>
                    <a:pt x="9" y="64"/>
                    <a:pt x="9" y="64"/>
                  </a:cubicBezTo>
                  <a:cubicBezTo>
                    <a:pt x="9" y="64"/>
                    <a:pt x="9" y="63"/>
                    <a:pt x="9" y="62"/>
                  </a:cubicBezTo>
                  <a:cubicBezTo>
                    <a:pt x="10" y="62"/>
                    <a:pt x="11" y="60"/>
                    <a:pt x="11" y="60"/>
                  </a:cubicBezTo>
                  <a:cubicBezTo>
                    <a:pt x="11" y="60"/>
                    <a:pt x="10" y="59"/>
                    <a:pt x="10" y="58"/>
                  </a:cubicBezTo>
                  <a:cubicBezTo>
                    <a:pt x="10" y="57"/>
                    <a:pt x="11" y="56"/>
                    <a:pt x="11" y="56"/>
                  </a:cubicBezTo>
                  <a:cubicBezTo>
                    <a:pt x="9" y="55"/>
                    <a:pt x="9" y="55"/>
                    <a:pt x="9" y="55"/>
                  </a:cubicBezTo>
                  <a:cubicBezTo>
                    <a:pt x="9" y="55"/>
                    <a:pt x="10" y="52"/>
                    <a:pt x="10" y="52"/>
                  </a:cubicBezTo>
                  <a:cubicBezTo>
                    <a:pt x="10" y="51"/>
                    <a:pt x="9" y="46"/>
                    <a:pt x="9" y="46"/>
                  </a:cubicBezTo>
                  <a:cubicBezTo>
                    <a:pt x="9" y="46"/>
                    <a:pt x="8" y="43"/>
                    <a:pt x="9" y="42"/>
                  </a:cubicBezTo>
                  <a:cubicBezTo>
                    <a:pt x="9" y="42"/>
                    <a:pt x="9" y="42"/>
                    <a:pt x="9" y="42"/>
                  </a:cubicBezTo>
                  <a:cubicBezTo>
                    <a:pt x="7" y="40"/>
                    <a:pt x="7" y="40"/>
                    <a:pt x="7" y="40"/>
                  </a:cubicBezTo>
                  <a:cubicBezTo>
                    <a:pt x="7" y="38"/>
                    <a:pt x="7" y="38"/>
                    <a:pt x="7" y="38"/>
                  </a:cubicBezTo>
                  <a:cubicBezTo>
                    <a:pt x="6" y="35"/>
                    <a:pt x="6" y="35"/>
                    <a:pt x="6" y="35"/>
                  </a:cubicBezTo>
                  <a:cubicBezTo>
                    <a:pt x="6" y="35"/>
                    <a:pt x="0" y="12"/>
                    <a:pt x="1" y="10"/>
                  </a:cubicBezTo>
                  <a:cubicBezTo>
                    <a:pt x="2" y="9"/>
                    <a:pt x="1" y="0"/>
                    <a:pt x="1" y="0"/>
                  </a:cubicBezTo>
                  <a:cubicBezTo>
                    <a:pt x="6" y="1"/>
                    <a:pt x="6" y="1"/>
                    <a:pt x="6" y="1"/>
                  </a:cubicBezTo>
                  <a:cubicBezTo>
                    <a:pt x="6" y="1"/>
                    <a:pt x="9" y="3"/>
                    <a:pt x="9" y="4"/>
                  </a:cubicBezTo>
                  <a:cubicBezTo>
                    <a:pt x="9" y="5"/>
                    <a:pt x="14" y="19"/>
                    <a:pt x="14" y="19"/>
                  </a:cubicBezTo>
                  <a:cubicBezTo>
                    <a:pt x="13" y="33"/>
                    <a:pt x="13" y="33"/>
                    <a:pt x="13" y="33"/>
                  </a:cubicBezTo>
                  <a:cubicBezTo>
                    <a:pt x="15" y="44"/>
                    <a:pt x="15" y="44"/>
                    <a:pt x="15" y="44"/>
                  </a:cubicBezTo>
                  <a:cubicBezTo>
                    <a:pt x="15" y="44"/>
                    <a:pt x="15" y="60"/>
                    <a:pt x="15" y="61"/>
                  </a:cubicBezTo>
                  <a:cubicBezTo>
                    <a:pt x="16" y="61"/>
                    <a:pt x="14" y="66"/>
                    <a:pt x="14" y="66"/>
                  </a:cubicBezTo>
                  <a:close/>
                </a:path>
              </a:pathLst>
            </a:custGeom>
            <a:solidFill>
              <a:srgbClr val="262423"/>
            </a:solidFill>
            <a:ln w="9525">
              <a:noFill/>
            </a:ln>
          </p:spPr>
          <p:txBody>
            <a:bodyPr/>
            <a:p>
              <a:endParaRPr lang="zh-CN" altLang="en-US"/>
            </a:p>
          </p:txBody>
        </p:sp>
        <p:sp>
          <p:nvSpPr>
            <p:cNvPr id="24605" name="MH_Other_17"/>
            <p:cNvSpPr/>
            <p:nvPr>
              <p:custDataLst>
                <p:tags r:id="rId10"/>
              </p:custDataLst>
            </p:nvPr>
          </p:nvSpPr>
          <p:spPr>
            <a:xfrm>
              <a:off x="8901113" y="4957763"/>
              <a:ext cx="201612" cy="882650"/>
            </a:xfrm>
            <a:custGeom>
              <a:avLst/>
              <a:gdLst/>
              <a:ahLst/>
              <a:cxnLst>
                <a:cxn ang="0">
                  <a:pos x="0"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0"/>
                </a:cxn>
              </a:cxnLst>
              <a:pathLst>
                <a:path w="15" h="66">
                  <a:moveTo>
                    <a:pt x="0" y="0"/>
                  </a:moveTo>
                  <a:cubicBezTo>
                    <a:pt x="5" y="1"/>
                    <a:pt x="5" y="1"/>
                    <a:pt x="5" y="1"/>
                  </a:cubicBezTo>
                  <a:cubicBezTo>
                    <a:pt x="5" y="1"/>
                    <a:pt x="8" y="3"/>
                    <a:pt x="8" y="4"/>
                  </a:cubicBezTo>
                  <a:cubicBezTo>
                    <a:pt x="8" y="5"/>
                    <a:pt x="13" y="19"/>
                    <a:pt x="13" y="19"/>
                  </a:cubicBezTo>
                  <a:cubicBezTo>
                    <a:pt x="12" y="33"/>
                    <a:pt x="12" y="33"/>
                    <a:pt x="12" y="33"/>
                  </a:cubicBezTo>
                  <a:cubicBezTo>
                    <a:pt x="14" y="44"/>
                    <a:pt x="14" y="44"/>
                    <a:pt x="14" y="44"/>
                  </a:cubicBezTo>
                  <a:cubicBezTo>
                    <a:pt x="14" y="44"/>
                    <a:pt x="14" y="60"/>
                    <a:pt x="14" y="61"/>
                  </a:cubicBezTo>
                  <a:cubicBezTo>
                    <a:pt x="15" y="61"/>
                    <a:pt x="13" y="66"/>
                    <a:pt x="13" y="66"/>
                  </a:cubicBezTo>
                  <a:cubicBezTo>
                    <a:pt x="8" y="64"/>
                    <a:pt x="8" y="64"/>
                    <a:pt x="8" y="64"/>
                  </a:cubicBezTo>
                  <a:cubicBezTo>
                    <a:pt x="8" y="64"/>
                    <a:pt x="8" y="64"/>
                    <a:pt x="8" y="63"/>
                  </a:cubicBezTo>
                  <a:cubicBezTo>
                    <a:pt x="10" y="63"/>
                    <a:pt x="11" y="62"/>
                    <a:pt x="11" y="61"/>
                  </a:cubicBezTo>
                  <a:cubicBezTo>
                    <a:pt x="10" y="61"/>
                    <a:pt x="10" y="61"/>
                    <a:pt x="10" y="60"/>
                  </a:cubicBezTo>
                  <a:cubicBezTo>
                    <a:pt x="10" y="60"/>
                    <a:pt x="10" y="60"/>
                    <a:pt x="10" y="60"/>
                  </a:cubicBezTo>
                  <a:cubicBezTo>
                    <a:pt x="10" y="60"/>
                    <a:pt x="9" y="60"/>
                    <a:pt x="9" y="59"/>
                  </a:cubicBezTo>
                  <a:cubicBezTo>
                    <a:pt x="13" y="60"/>
                    <a:pt x="11" y="56"/>
                    <a:pt x="11" y="56"/>
                  </a:cubicBezTo>
                  <a:cubicBezTo>
                    <a:pt x="11" y="56"/>
                    <a:pt x="10" y="56"/>
                    <a:pt x="10" y="56"/>
                  </a:cubicBezTo>
                  <a:cubicBezTo>
                    <a:pt x="8" y="55"/>
                    <a:pt x="8" y="55"/>
                    <a:pt x="8" y="55"/>
                  </a:cubicBezTo>
                  <a:cubicBezTo>
                    <a:pt x="8" y="55"/>
                    <a:pt x="8" y="55"/>
                    <a:pt x="8" y="55"/>
                  </a:cubicBezTo>
                  <a:cubicBezTo>
                    <a:pt x="9" y="54"/>
                    <a:pt x="10" y="54"/>
                    <a:pt x="11" y="53"/>
                  </a:cubicBezTo>
                  <a:cubicBezTo>
                    <a:pt x="12" y="52"/>
                    <a:pt x="12" y="49"/>
                    <a:pt x="12" y="49"/>
                  </a:cubicBezTo>
                  <a:cubicBezTo>
                    <a:pt x="11" y="51"/>
                    <a:pt x="9" y="52"/>
                    <a:pt x="9" y="52"/>
                  </a:cubicBezTo>
                  <a:cubicBezTo>
                    <a:pt x="10" y="47"/>
                    <a:pt x="10" y="47"/>
                    <a:pt x="10" y="47"/>
                  </a:cubicBezTo>
                  <a:cubicBezTo>
                    <a:pt x="9" y="49"/>
                    <a:pt x="9" y="49"/>
                    <a:pt x="9" y="49"/>
                  </a:cubicBezTo>
                  <a:cubicBezTo>
                    <a:pt x="9" y="48"/>
                    <a:pt x="8" y="47"/>
                    <a:pt x="8" y="46"/>
                  </a:cubicBezTo>
                  <a:cubicBezTo>
                    <a:pt x="9" y="44"/>
                    <a:pt x="10" y="43"/>
                    <a:pt x="10" y="42"/>
                  </a:cubicBezTo>
                  <a:cubicBezTo>
                    <a:pt x="11" y="40"/>
                    <a:pt x="9" y="38"/>
                    <a:pt x="9" y="38"/>
                  </a:cubicBezTo>
                  <a:cubicBezTo>
                    <a:pt x="9" y="40"/>
                    <a:pt x="8" y="41"/>
                    <a:pt x="7" y="41"/>
                  </a:cubicBezTo>
                  <a:cubicBezTo>
                    <a:pt x="6" y="40"/>
                    <a:pt x="6" y="40"/>
                    <a:pt x="6" y="40"/>
                  </a:cubicBezTo>
                  <a:cubicBezTo>
                    <a:pt x="9" y="36"/>
                    <a:pt x="9" y="36"/>
                    <a:pt x="9" y="36"/>
                  </a:cubicBezTo>
                  <a:cubicBezTo>
                    <a:pt x="8" y="34"/>
                    <a:pt x="8" y="34"/>
                    <a:pt x="8" y="34"/>
                  </a:cubicBezTo>
                  <a:cubicBezTo>
                    <a:pt x="8" y="34"/>
                    <a:pt x="6" y="34"/>
                    <a:pt x="5" y="35"/>
                  </a:cubicBezTo>
                  <a:cubicBezTo>
                    <a:pt x="5" y="35"/>
                    <a:pt x="5" y="35"/>
                    <a:pt x="5" y="35"/>
                  </a:cubicBezTo>
                  <a:cubicBezTo>
                    <a:pt x="8" y="31"/>
                    <a:pt x="8" y="31"/>
                    <a:pt x="8" y="31"/>
                  </a:cubicBezTo>
                  <a:cubicBezTo>
                    <a:pt x="9" y="29"/>
                    <a:pt x="6" y="22"/>
                    <a:pt x="5" y="20"/>
                  </a:cubicBezTo>
                  <a:cubicBezTo>
                    <a:pt x="4" y="19"/>
                    <a:pt x="2" y="14"/>
                    <a:pt x="0" y="10"/>
                  </a:cubicBezTo>
                  <a:cubicBezTo>
                    <a:pt x="1" y="8"/>
                    <a:pt x="0" y="0"/>
                    <a:pt x="0" y="0"/>
                  </a:cubicBezTo>
                  <a:close/>
                </a:path>
              </a:pathLst>
            </a:custGeom>
            <a:solidFill>
              <a:srgbClr val="000000"/>
            </a:solidFill>
            <a:ln w="9525">
              <a:noFill/>
            </a:ln>
          </p:spPr>
          <p:txBody>
            <a:bodyPr/>
            <a:p>
              <a:endParaRPr lang="zh-CN" altLang="en-US"/>
            </a:p>
          </p:txBody>
        </p:sp>
        <p:sp>
          <p:nvSpPr>
            <p:cNvPr id="24606" name="MH_Other_18"/>
            <p:cNvSpPr/>
            <p:nvPr>
              <p:custDataLst>
                <p:tags r:id="rId11"/>
              </p:custDataLst>
            </p:nvPr>
          </p:nvSpPr>
          <p:spPr>
            <a:xfrm>
              <a:off x="8928101" y="4930776"/>
              <a:ext cx="282575" cy="95091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1" h="71">
                  <a:moveTo>
                    <a:pt x="18" y="60"/>
                  </a:moveTo>
                  <a:cubicBezTo>
                    <a:pt x="18" y="60"/>
                    <a:pt x="20" y="69"/>
                    <a:pt x="17" y="71"/>
                  </a:cubicBezTo>
                  <a:cubicBezTo>
                    <a:pt x="12" y="71"/>
                    <a:pt x="12" y="71"/>
                    <a:pt x="12" y="71"/>
                  </a:cubicBezTo>
                  <a:cubicBezTo>
                    <a:pt x="9" y="69"/>
                    <a:pt x="9" y="69"/>
                    <a:pt x="9" y="69"/>
                  </a:cubicBezTo>
                  <a:cubicBezTo>
                    <a:pt x="9" y="69"/>
                    <a:pt x="8" y="65"/>
                    <a:pt x="9" y="64"/>
                  </a:cubicBezTo>
                  <a:cubicBezTo>
                    <a:pt x="11" y="62"/>
                    <a:pt x="11" y="60"/>
                    <a:pt x="11" y="60"/>
                  </a:cubicBezTo>
                  <a:cubicBezTo>
                    <a:pt x="11" y="53"/>
                    <a:pt x="11" y="53"/>
                    <a:pt x="11" y="53"/>
                  </a:cubicBezTo>
                  <a:cubicBezTo>
                    <a:pt x="11" y="53"/>
                    <a:pt x="11" y="45"/>
                    <a:pt x="10" y="41"/>
                  </a:cubicBezTo>
                  <a:cubicBezTo>
                    <a:pt x="9" y="37"/>
                    <a:pt x="8" y="35"/>
                    <a:pt x="8" y="35"/>
                  </a:cubicBezTo>
                  <a:cubicBezTo>
                    <a:pt x="8" y="35"/>
                    <a:pt x="8" y="28"/>
                    <a:pt x="8" y="27"/>
                  </a:cubicBezTo>
                  <a:cubicBezTo>
                    <a:pt x="8" y="26"/>
                    <a:pt x="5" y="21"/>
                    <a:pt x="5" y="21"/>
                  </a:cubicBezTo>
                  <a:cubicBezTo>
                    <a:pt x="5" y="20"/>
                    <a:pt x="2" y="9"/>
                    <a:pt x="1" y="8"/>
                  </a:cubicBezTo>
                  <a:cubicBezTo>
                    <a:pt x="1" y="7"/>
                    <a:pt x="0" y="2"/>
                    <a:pt x="0" y="2"/>
                  </a:cubicBezTo>
                  <a:cubicBezTo>
                    <a:pt x="0" y="2"/>
                    <a:pt x="8" y="1"/>
                    <a:pt x="9" y="1"/>
                  </a:cubicBezTo>
                  <a:cubicBezTo>
                    <a:pt x="9" y="0"/>
                    <a:pt x="17" y="1"/>
                    <a:pt x="17" y="1"/>
                  </a:cubicBezTo>
                  <a:cubicBezTo>
                    <a:pt x="17" y="1"/>
                    <a:pt x="20" y="10"/>
                    <a:pt x="20" y="12"/>
                  </a:cubicBezTo>
                  <a:cubicBezTo>
                    <a:pt x="20" y="14"/>
                    <a:pt x="19" y="19"/>
                    <a:pt x="19" y="20"/>
                  </a:cubicBezTo>
                  <a:cubicBezTo>
                    <a:pt x="20" y="21"/>
                    <a:pt x="19" y="24"/>
                    <a:pt x="19" y="24"/>
                  </a:cubicBezTo>
                  <a:cubicBezTo>
                    <a:pt x="19" y="24"/>
                    <a:pt x="18" y="31"/>
                    <a:pt x="18" y="32"/>
                  </a:cubicBezTo>
                  <a:cubicBezTo>
                    <a:pt x="18" y="32"/>
                    <a:pt x="21" y="35"/>
                    <a:pt x="20" y="37"/>
                  </a:cubicBezTo>
                  <a:cubicBezTo>
                    <a:pt x="19" y="38"/>
                    <a:pt x="21" y="50"/>
                    <a:pt x="20" y="52"/>
                  </a:cubicBezTo>
                  <a:cubicBezTo>
                    <a:pt x="20" y="53"/>
                    <a:pt x="18" y="60"/>
                    <a:pt x="18" y="60"/>
                  </a:cubicBezTo>
                  <a:close/>
                </a:path>
              </a:pathLst>
            </a:custGeom>
            <a:solidFill>
              <a:srgbClr val="262423"/>
            </a:solidFill>
            <a:ln w="9525">
              <a:noFill/>
            </a:ln>
          </p:spPr>
          <p:txBody>
            <a:bodyPr/>
            <a:p>
              <a:endParaRPr lang="zh-CN" altLang="en-US"/>
            </a:p>
          </p:txBody>
        </p:sp>
        <p:sp>
          <p:nvSpPr>
            <p:cNvPr id="24607" name="MH_Other_19"/>
            <p:cNvSpPr/>
            <p:nvPr>
              <p:custDataLst>
                <p:tags r:id="rId12"/>
              </p:custDataLst>
            </p:nvPr>
          </p:nvSpPr>
          <p:spPr>
            <a:xfrm>
              <a:off x="9048751" y="5357814"/>
              <a:ext cx="161925" cy="523875"/>
            </a:xfrm>
            <a:custGeom>
              <a:avLst/>
              <a:gdLst/>
              <a:ahLst/>
              <a:cxnLst>
                <a:cxn ang="0">
                  <a:pos x="0"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Lst>
              <a:pathLst>
                <a:path w="12" h="39">
                  <a:moveTo>
                    <a:pt x="0" y="4"/>
                  </a:moveTo>
                  <a:cubicBezTo>
                    <a:pt x="2" y="3"/>
                    <a:pt x="6" y="1"/>
                    <a:pt x="9" y="0"/>
                  </a:cubicBezTo>
                  <a:cubicBezTo>
                    <a:pt x="9" y="1"/>
                    <a:pt x="12" y="3"/>
                    <a:pt x="11" y="5"/>
                  </a:cubicBezTo>
                  <a:cubicBezTo>
                    <a:pt x="10" y="6"/>
                    <a:pt x="11" y="17"/>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20"/>
                    <a:pt x="11" y="20"/>
                    <a:pt x="11" y="20"/>
                  </a:cubicBezTo>
                  <a:cubicBezTo>
                    <a:pt x="11" y="21"/>
                    <a:pt x="9" y="28"/>
                    <a:pt x="9" y="28"/>
                  </a:cubicBezTo>
                  <a:cubicBezTo>
                    <a:pt x="9" y="28"/>
                    <a:pt x="11" y="37"/>
                    <a:pt x="8" y="39"/>
                  </a:cubicBezTo>
                  <a:cubicBezTo>
                    <a:pt x="8" y="39"/>
                    <a:pt x="8" y="39"/>
                    <a:pt x="8" y="39"/>
                  </a:cubicBezTo>
                  <a:cubicBezTo>
                    <a:pt x="8" y="39"/>
                    <a:pt x="8" y="39"/>
                    <a:pt x="8" y="39"/>
                  </a:cubicBezTo>
                  <a:cubicBezTo>
                    <a:pt x="3" y="39"/>
                    <a:pt x="3" y="39"/>
                    <a:pt x="3" y="39"/>
                  </a:cubicBezTo>
                  <a:cubicBezTo>
                    <a:pt x="1" y="37"/>
                    <a:pt x="1" y="37"/>
                    <a:pt x="1" y="37"/>
                  </a:cubicBezTo>
                  <a:cubicBezTo>
                    <a:pt x="1" y="36"/>
                    <a:pt x="2" y="35"/>
                    <a:pt x="2" y="35"/>
                  </a:cubicBezTo>
                  <a:cubicBezTo>
                    <a:pt x="7" y="35"/>
                    <a:pt x="7" y="35"/>
                    <a:pt x="7" y="35"/>
                  </a:cubicBezTo>
                  <a:cubicBezTo>
                    <a:pt x="6" y="32"/>
                    <a:pt x="0" y="32"/>
                    <a:pt x="0" y="32"/>
                  </a:cubicBezTo>
                  <a:cubicBezTo>
                    <a:pt x="1" y="31"/>
                    <a:pt x="6" y="32"/>
                    <a:pt x="8" y="33"/>
                  </a:cubicBezTo>
                  <a:cubicBezTo>
                    <a:pt x="9" y="32"/>
                    <a:pt x="8" y="30"/>
                    <a:pt x="8" y="29"/>
                  </a:cubicBezTo>
                  <a:cubicBezTo>
                    <a:pt x="7" y="29"/>
                    <a:pt x="5" y="30"/>
                    <a:pt x="5" y="30"/>
                  </a:cubicBezTo>
                  <a:cubicBezTo>
                    <a:pt x="8" y="26"/>
                    <a:pt x="8" y="26"/>
                    <a:pt x="8" y="26"/>
                  </a:cubicBezTo>
                  <a:cubicBezTo>
                    <a:pt x="8" y="25"/>
                    <a:pt x="5" y="26"/>
                    <a:pt x="5" y="26"/>
                  </a:cubicBezTo>
                  <a:cubicBezTo>
                    <a:pt x="8" y="23"/>
                    <a:pt x="8" y="23"/>
                    <a:pt x="8" y="23"/>
                  </a:cubicBezTo>
                  <a:cubicBezTo>
                    <a:pt x="8" y="23"/>
                    <a:pt x="7" y="22"/>
                    <a:pt x="5" y="20"/>
                  </a:cubicBezTo>
                  <a:cubicBezTo>
                    <a:pt x="4" y="18"/>
                    <a:pt x="6" y="17"/>
                    <a:pt x="6" y="17"/>
                  </a:cubicBezTo>
                  <a:cubicBezTo>
                    <a:pt x="6" y="17"/>
                    <a:pt x="10" y="19"/>
                    <a:pt x="9" y="16"/>
                  </a:cubicBezTo>
                  <a:cubicBezTo>
                    <a:pt x="9" y="16"/>
                    <a:pt x="9" y="16"/>
                    <a:pt x="9" y="15"/>
                  </a:cubicBezTo>
                  <a:cubicBezTo>
                    <a:pt x="8" y="13"/>
                    <a:pt x="5" y="10"/>
                    <a:pt x="5" y="10"/>
                  </a:cubicBezTo>
                  <a:cubicBezTo>
                    <a:pt x="9" y="10"/>
                    <a:pt x="9" y="10"/>
                    <a:pt x="9" y="10"/>
                  </a:cubicBezTo>
                  <a:cubicBezTo>
                    <a:pt x="8" y="8"/>
                    <a:pt x="3" y="9"/>
                    <a:pt x="4" y="7"/>
                  </a:cubicBezTo>
                  <a:cubicBezTo>
                    <a:pt x="5" y="7"/>
                    <a:pt x="5" y="7"/>
                    <a:pt x="6" y="7"/>
                  </a:cubicBezTo>
                  <a:cubicBezTo>
                    <a:pt x="7" y="6"/>
                    <a:pt x="9" y="6"/>
                    <a:pt x="9" y="6"/>
                  </a:cubicBezTo>
                  <a:cubicBezTo>
                    <a:pt x="7" y="5"/>
                    <a:pt x="7" y="5"/>
                    <a:pt x="7" y="5"/>
                  </a:cubicBezTo>
                  <a:cubicBezTo>
                    <a:pt x="9" y="4"/>
                    <a:pt x="9" y="4"/>
                    <a:pt x="9" y="4"/>
                  </a:cubicBezTo>
                  <a:cubicBezTo>
                    <a:pt x="7" y="3"/>
                    <a:pt x="0" y="4"/>
                    <a:pt x="0" y="4"/>
                  </a:cubicBezTo>
                  <a:close/>
                </a:path>
              </a:pathLst>
            </a:custGeom>
            <a:solidFill>
              <a:srgbClr val="000000"/>
            </a:solidFill>
            <a:ln w="9525">
              <a:noFill/>
            </a:ln>
          </p:spPr>
          <p:txBody>
            <a:bodyPr/>
            <a:p>
              <a:endParaRPr lang="zh-CN" altLang="en-US"/>
            </a:p>
          </p:txBody>
        </p:sp>
        <p:sp>
          <p:nvSpPr>
            <p:cNvPr id="24608" name="MH_Other_20"/>
            <p:cNvSpPr/>
            <p:nvPr>
              <p:custDataLst>
                <p:tags r:id="rId13"/>
              </p:custDataLst>
            </p:nvPr>
          </p:nvSpPr>
          <p:spPr>
            <a:xfrm>
              <a:off x="8928101" y="4930775"/>
              <a:ext cx="296863" cy="40005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Lst>
              <a:pathLst>
                <a:path w="22" h="30">
                  <a:moveTo>
                    <a:pt x="9" y="1"/>
                  </a:moveTo>
                  <a:cubicBezTo>
                    <a:pt x="9" y="0"/>
                    <a:pt x="17" y="1"/>
                    <a:pt x="17" y="1"/>
                  </a:cubicBezTo>
                  <a:cubicBezTo>
                    <a:pt x="17" y="1"/>
                    <a:pt x="22" y="9"/>
                    <a:pt x="21" y="11"/>
                  </a:cubicBezTo>
                  <a:cubicBezTo>
                    <a:pt x="21" y="12"/>
                    <a:pt x="21" y="18"/>
                    <a:pt x="21" y="19"/>
                  </a:cubicBezTo>
                  <a:cubicBezTo>
                    <a:pt x="21" y="20"/>
                    <a:pt x="20" y="25"/>
                    <a:pt x="20" y="25"/>
                  </a:cubicBezTo>
                  <a:cubicBezTo>
                    <a:pt x="20" y="25"/>
                    <a:pt x="19" y="28"/>
                    <a:pt x="18" y="30"/>
                  </a:cubicBezTo>
                  <a:cubicBezTo>
                    <a:pt x="16" y="27"/>
                    <a:pt x="14" y="24"/>
                    <a:pt x="14" y="24"/>
                  </a:cubicBezTo>
                  <a:cubicBezTo>
                    <a:pt x="15" y="24"/>
                    <a:pt x="17" y="25"/>
                    <a:pt x="17" y="25"/>
                  </a:cubicBezTo>
                  <a:cubicBezTo>
                    <a:pt x="17" y="23"/>
                    <a:pt x="15" y="15"/>
                    <a:pt x="15" y="15"/>
                  </a:cubicBezTo>
                  <a:cubicBezTo>
                    <a:pt x="15" y="15"/>
                    <a:pt x="8" y="9"/>
                    <a:pt x="14" y="7"/>
                  </a:cubicBezTo>
                  <a:cubicBezTo>
                    <a:pt x="14" y="5"/>
                    <a:pt x="5" y="7"/>
                    <a:pt x="5" y="7"/>
                  </a:cubicBezTo>
                  <a:cubicBezTo>
                    <a:pt x="2" y="9"/>
                    <a:pt x="2" y="9"/>
                    <a:pt x="2" y="9"/>
                  </a:cubicBezTo>
                  <a:cubicBezTo>
                    <a:pt x="1" y="8"/>
                    <a:pt x="1" y="8"/>
                    <a:pt x="1" y="8"/>
                  </a:cubicBezTo>
                  <a:cubicBezTo>
                    <a:pt x="1" y="7"/>
                    <a:pt x="0" y="2"/>
                    <a:pt x="0" y="2"/>
                  </a:cubicBezTo>
                  <a:cubicBezTo>
                    <a:pt x="0" y="2"/>
                    <a:pt x="8" y="1"/>
                    <a:pt x="9" y="1"/>
                  </a:cubicBezTo>
                  <a:close/>
                </a:path>
              </a:pathLst>
            </a:custGeom>
            <a:solidFill>
              <a:srgbClr val="000000"/>
            </a:solidFill>
            <a:ln w="9525">
              <a:noFill/>
            </a:ln>
          </p:spPr>
          <p:txBody>
            <a:bodyPr/>
            <a:p>
              <a:endParaRPr lang="zh-CN" altLang="en-US"/>
            </a:p>
          </p:txBody>
        </p:sp>
        <p:sp>
          <p:nvSpPr>
            <p:cNvPr id="24609" name="MH_Other_21"/>
            <p:cNvSpPr/>
            <p:nvPr>
              <p:custDataLst>
                <p:tags r:id="rId14"/>
              </p:custDataLst>
            </p:nvPr>
          </p:nvSpPr>
          <p:spPr>
            <a:xfrm>
              <a:off x="8901113" y="4889501"/>
              <a:ext cx="215900" cy="80963"/>
            </a:xfrm>
            <a:custGeom>
              <a:avLst/>
              <a:gdLst/>
              <a:ahLst/>
              <a:cxnLst>
                <a:cxn ang="0">
                  <a:pos x="2147483646" y="2147483646"/>
                </a:cxn>
                <a:cxn ang="0">
                  <a:pos x="2147483646" y="2147483646"/>
                </a:cxn>
                <a:cxn ang="0">
                  <a:pos x="0" y="2147483646"/>
                </a:cxn>
                <a:cxn ang="0">
                  <a:pos x="0" y="2147483646"/>
                </a:cxn>
                <a:cxn ang="0">
                  <a:pos x="2147483646" y="0"/>
                </a:cxn>
                <a:cxn ang="0">
                  <a:pos x="2147483646" y="2147483646"/>
                </a:cxn>
              </a:cxnLst>
              <a:pathLst>
                <a:path w="16" h="6">
                  <a:moveTo>
                    <a:pt x="16" y="3"/>
                  </a:moveTo>
                  <a:cubicBezTo>
                    <a:pt x="16" y="3"/>
                    <a:pt x="7" y="6"/>
                    <a:pt x="3" y="6"/>
                  </a:cubicBezTo>
                  <a:cubicBezTo>
                    <a:pt x="0" y="5"/>
                    <a:pt x="0" y="5"/>
                    <a:pt x="0" y="5"/>
                  </a:cubicBezTo>
                  <a:cubicBezTo>
                    <a:pt x="0" y="2"/>
                    <a:pt x="0" y="2"/>
                    <a:pt x="0" y="2"/>
                  </a:cubicBezTo>
                  <a:cubicBezTo>
                    <a:pt x="16" y="0"/>
                    <a:pt x="16" y="0"/>
                    <a:pt x="16" y="0"/>
                  </a:cubicBezTo>
                  <a:lnTo>
                    <a:pt x="16" y="3"/>
                  </a:lnTo>
                  <a:close/>
                </a:path>
              </a:pathLst>
            </a:custGeom>
            <a:solidFill>
              <a:srgbClr val="000000"/>
            </a:solidFill>
            <a:ln w="9525">
              <a:noFill/>
            </a:ln>
          </p:spPr>
          <p:txBody>
            <a:bodyPr/>
            <a:p>
              <a:endParaRPr lang="zh-CN" altLang="en-US"/>
            </a:p>
          </p:txBody>
        </p:sp>
        <p:sp>
          <p:nvSpPr>
            <p:cNvPr id="24610" name="MH_Other_22"/>
            <p:cNvSpPr/>
            <p:nvPr>
              <p:custDataLst>
                <p:tags r:id="rId15"/>
              </p:custDataLst>
            </p:nvPr>
          </p:nvSpPr>
          <p:spPr>
            <a:xfrm>
              <a:off x="8901113" y="4379913"/>
              <a:ext cx="201612" cy="563562"/>
            </a:xfrm>
            <a:custGeom>
              <a:avLst/>
              <a:gdLst/>
              <a:ahLst/>
              <a:cxnLst>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Lst>
              <a:pathLst>
                <a:path w="15" h="42">
                  <a:moveTo>
                    <a:pt x="15" y="37"/>
                  </a:moveTo>
                  <a:cubicBezTo>
                    <a:pt x="15" y="37"/>
                    <a:pt x="15" y="40"/>
                    <a:pt x="10" y="41"/>
                  </a:cubicBezTo>
                  <a:cubicBezTo>
                    <a:pt x="5" y="42"/>
                    <a:pt x="1" y="42"/>
                    <a:pt x="0" y="40"/>
                  </a:cubicBezTo>
                  <a:cubicBezTo>
                    <a:pt x="2" y="27"/>
                    <a:pt x="2" y="27"/>
                    <a:pt x="2" y="27"/>
                  </a:cubicBezTo>
                  <a:cubicBezTo>
                    <a:pt x="2" y="27"/>
                    <a:pt x="1" y="22"/>
                    <a:pt x="1" y="19"/>
                  </a:cubicBezTo>
                  <a:cubicBezTo>
                    <a:pt x="1" y="16"/>
                    <a:pt x="5" y="8"/>
                    <a:pt x="5" y="8"/>
                  </a:cubicBezTo>
                  <a:cubicBezTo>
                    <a:pt x="5" y="8"/>
                    <a:pt x="4" y="4"/>
                    <a:pt x="5" y="3"/>
                  </a:cubicBezTo>
                  <a:cubicBezTo>
                    <a:pt x="7" y="6"/>
                    <a:pt x="7" y="6"/>
                    <a:pt x="7" y="6"/>
                  </a:cubicBezTo>
                  <a:cubicBezTo>
                    <a:pt x="7" y="6"/>
                    <a:pt x="8" y="6"/>
                    <a:pt x="13" y="0"/>
                  </a:cubicBezTo>
                  <a:cubicBezTo>
                    <a:pt x="13" y="0"/>
                    <a:pt x="15" y="2"/>
                    <a:pt x="15" y="2"/>
                  </a:cubicBezTo>
                  <a:lnTo>
                    <a:pt x="15" y="37"/>
                  </a:lnTo>
                  <a:close/>
                </a:path>
              </a:pathLst>
            </a:custGeom>
            <a:solidFill>
              <a:srgbClr val="F5F7FC"/>
            </a:solidFill>
            <a:ln w="9525">
              <a:noFill/>
            </a:ln>
          </p:spPr>
          <p:txBody>
            <a:bodyPr/>
            <a:p>
              <a:endParaRPr lang="zh-CN" altLang="en-US"/>
            </a:p>
          </p:txBody>
        </p:sp>
        <p:sp>
          <p:nvSpPr>
            <p:cNvPr id="24611" name="MH_Other_23"/>
            <p:cNvSpPr/>
            <p:nvPr>
              <p:custDataLst>
                <p:tags r:id="rId16"/>
              </p:custDataLst>
            </p:nvPr>
          </p:nvSpPr>
          <p:spPr>
            <a:xfrm>
              <a:off x="8901113" y="4379913"/>
              <a:ext cx="201612" cy="563562"/>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0" y="2147483646"/>
                </a:cxn>
                <a:cxn ang="0">
                  <a:pos x="0" y="2147483646"/>
                </a:cxn>
                <a:cxn ang="0">
                  <a:pos x="2147483646" y="2147483646"/>
                </a:cxn>
              </a:cxnLst>
              <a:pathLst>
                <a:path w="15" h="42">
                  <a:moveTo>
                    <a:pt x="5" y="40"/>
                  </a:moveTo>
                  <a:cubicBezTo>
                    <a:pt x="11" y="40"/>
                    <a:pt x="12" y="36"/>
                    <a:pt x="12" y="36"/>
                  </a:cubicBezTo>
                  <a:cubicBezTo>
                    <a:pt x="12" y="36"/>
                    <a:pt x="14" y="33"/>
                    <a:pt x="12" y="33"/>
                  </a:cubicBezTo>
                  <a:cubicBezTo>
                    <a:pt x="10" y="33"/>
                    <a:pt x="5" y="37"/>
                    <a:pt x="5" y="37"/>
                  </a:cubicBezTo>
                  <a:cubicBezTo>
                    <a:pt x="6" y="34"/>
                    <a:pt x="9" y="30"/>
                    <a:pt x="12" y="26"/>
                  </a:cubicBezTo>
                  <a:cubicBezTo>
                    <a:pt x="14" y="22"/>
                    <a:pt x="13" y="6"/>
                    <a:pt x="13" y="6"/>
                  </a:cubicBezTo>
                  <a:cubicBezTo>
                    <a:pt x="10" y="9"/>
                    <a:pt x="10" y="9"/>
                    <a:pt x="10" y="9"/>
                  </a:cubicBezTo>
                  <a:cubicBezTo>
                    <a:pt x="12" y="5"/>
                    <a:pt x="12" y="5"/>
                    <a:pt x="12" y="5"/>
                  </a:cubicBezTo>
                  <a:cubicBezTo>
                    <a:pt x="10" y="6"/>
                    <a:pt x="9" y="6"/>
                    <a:pt x="9" y="5"/>
                  </a:cubicBezTo>
                  <a:cubicBezTo>
                    <a:pt x="10" y="4"/>
                    <a:pt x="11" y="3"/>
                    <a:pt x="13" y="0"/>
                  </a:cubicBezTo>
                  <a:cubicBezTo>
                    <a:pt x="13" y="0"/>
                    <a:pt x="15" y="2"/>
                    <a:pt x="15" y="2"/>
                  </a:cubicBezTo>
                  <a:cubicBezTo>
                    <a:pt x="15" y="37"/>
                    <a:pt x="15" y="37"/>
                    <a:pt x="15" y="37"/>
                  </a:cubicBezTo>
                  <a:cubicBezTo>
                    <a:pt x="15" y="37"/>
                    <a:pt x="15" y="40"/>
                    <a:pt x="10" y="41"/>
                  </a:cubicBezTo>
                  <a:cubicBezTo>
                    <a:pt x="5" y="42"/>
                    <a:pt x="1" y="42"/>
                    <a:pt x="0" y="40"/>
                  </a:cubicBezTo>
                  <a:cubicBezTo>
                    <a:pt x="0" y="40"/>
                    <a:pt x="0" y="40"/>
                    <a:pt x="0" y="40"/>
                  </a:cubicBezTo>
                  <a:cubicBezTo>
                    <a:pt x="2" y="40"/>
                    <a:pt x="3" y="41"/>
                    <a:pt x="5" y="40"/>
                  </a:cubicBezTo>
                  <a:close/>
                </a:path>
              </a:pathLst>
            </a:custGeom>
            <a:solidFill>
              <a:srgbClr val="CFD0D0"/>
            </a:solidFill>
            <a:ln w="9525">
              <a:noFill/>
            </a:ln>
          </p:spPr>
          <p:txBody>
            <a:bodyPr/>
            <a:p>
              <a:endParaRPr lang="zh-CN" altLang="en-US"/>
            </a:p>
          </p:txBody>
        </p:sp>
        <p:sp>
          <p:nvSpPr>
            <p:cNvPr id="24612" name="MH_Other_24"/>
            <p:cNvSpPr/>
            <p:nvPr>
              <p:custDataLst>
                <p:tags r:id="rId17"/>
              </p:custDataLst>
            </p:nvPr>
          </p:nvSpPr>
          <p:spPr>
            <a:xfrm>
              <a:off x="9009064" y="4406901"/>
              <a:ext cx="293687" cy="708025"/>
            </a:xfrm>
            <a:custGeom>
              <a:avLst/>
              <a:gdLst/>
              <a:ahLst/>
              <a:cxnLst>
                <a:cxn ang="0">
                  <a:pos x="2147483646" y="2147483646"/>
                </a:cxn>
                <a:cxn ang="0">
                  <a:pos x="2147483646" y="2147483646"/>
                </a:cxn>
                <a:cxn ang="0">
                  <a:pos x="2147483646" y="2147483646"/>
                </a:cxn>
                <a:cxn ang="0">
                  <a:pos x="0" y="2147483646"/>
                </a:cxn>
                <a:cxn ang="0">
                  <a:pos x="2147483646" y="0"/>
                </a:cxn>
                <a:cxn ang="0">
                  <a:pos x="2147483646" y="2147483646"/>
                </a:cxn>
                <a:cxn ang="0">
                  <a:pos x="2147483646" y="2147483646"/>
                </a:cxn>
                <a:cxn ang="0">
                  <a:pos x="2147483646" y="2147483646"/>
                </a:cxn>
              </a:cxnLst>
              <a:pathLst>
                <a:path w="22" h="53">
                  <a:moveTo>
                    <a:pt x="22" y="50"/>
                  </a:moveTo>
                  <a:cubicBezTo>
                    <a:pt x="14" y="53"/>
                    <a:pt x="14" y="53"/>
                    <a:pt x="14" y="53"/>
                  </a:cubicBezTo>
                  <a:cubicBezTo>
                    <a:pt x="14" y="53"/>
                    <a:pt x="4" y="35"/>
                    <a:pt x="3" y="34"/>
                  </a:cubicBezTo>
                  <a:cubicBezTo>
                    <a:pt x="2" y="33"/>
                    <a:pt x="0" y="30"/>
                    <a:pt x="0" y="25"/>
                  </a:cubicBezTo>
                  <a:cubicBezTo>
                    <a:pt x="1" y="19"/>
                    <a:pt x="1" y="7"/>
                    <a:pt x="7" y="0"/>
                  </a:cubicBezTo>
                  <a:cubicBezTo>
                    <a:pt x="7" y="0"/>
                    <a:pt x="10" y="3"/>
                    <a:pt x="14" y="3"/>
                  </a:cubicBezTo>
                  <a:cubicBezTo>
                    <a:pt x="13" y="16"/>
                    <a:pt x="13" y="16"/>
                    <a:pt x="13" y="16"/>
                  </a:cubicBezTo>
                  <a:cubicBezTo>
                    <a:pt x="13" y="16"/>
                    <a:pt x="15" y="38"/>
                    <a:pt x="22" y="50"/>
                  </a:cubicBezTo>
                  <a:close/>
                </a:path>
              </a:pathLst>
            </a:custGeom>
            <a:solidFill>
              <a:srgbClr val="262423"/>
            </a:solidFill>
            <a:ln w="9525">
              <a:noFill/>
            </a:ln>
          </p:spPr>
          <p:txBody>
            <a:bodyPr/>
            <a:p>
              <a:endParaRPr lang="zh-CN" altLang="en-US"/>
            </a:p>
          </p:txBody>
        </p:sp>
        <p:sp>
          <p:nvSpPr>
            <p:cNvPr id="24613" name="MH_Other_25"/>
            <p:cNvSpPr/>
            <p:nvPr>
              <p:custDataLst>
                <p:tags r:id="rId18"/>
              </p:custDataLst>
            </p:nvPr>
          </p:nvSpPr>
          <p:spPr>
            <a:xfrm>
              <a:off x="8901113" y="4460875"/>
              <a:ext cx="120650" cy="469900"/>
            </a:xfrm>
            <a:custGeom>
              <a:avLst/>
              <a:gdLst/>
              <a:ahLst/>
              <a:cxnLst>
                <a:cxn ang="0">
                  <a:pos x="2147483646" y="2147483646"/>
                </a:cxn>
                <a:cxn ang="0">
                  <a:pos x="2147483646" y="2147483646"/>
                </a:cxn>
                <a:cxn ang="0">
                  <a:pos x="0"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Lst>
              <a:pathLst>
                <a:path w="9" h="35">
                  <a:moveTo>
                    <a:pt x="4" y="33"/>
                  </a:moveTo>
                  <a:cubicBezTo>
                    <a:pt x="2" y="35"/>
                    <a:pt x="2" y="35"/>
                    <a:pt x="2" y="35"/>
                  </a:cubicBezTo>
                  <a:cubicBezTo>
                    <a:pt x="0" y="33"/>
                    <a:pt x="0" y="33"/>
                    <a:pt x="0" y="33"/>
                  </a:cubicBezTo>
                  <a:cubicBezTo>
                    <a:pt x="0" y="33"/>
                    <a:pt x="1" y="19"/>
                    <a:pt x="2" y="15"/>
                  </a:cubicBezTo>
                  <a:cubicBezTo>
                    <a:pt x="3" y="11"/>
                    <a:pt x="6" y="4"/>
                    <a:pt x="6" y="4"/>
                  </a:cubicBezTo>
                  <a:cubicBezTo>
                    <a:pt x="6" y="4"/>
                    <a:pt x="5" y="1"/>
                    <a:pt x="7" y="0"/>
                  </a:cubicBezTo>
                  <a:cubicBezTo>
                    <a:pt x="7" y="0"/>
                    <a:pt x="8" y="0"/>
                    <a:pt x="9" y="2"/>
                  </a:cubicBezTo>
                  <a:cubicBezTo>
                    <a:pt x="8" y="4"/>
                    <a:pt x="8" y="4"/>
                    <a:pt x="8" y="4"/>
                  </a:cubicBezTo>
                  <a:cubicBezTo>
                    <a:pt x="8" y="4"/>
                    <a:pt x="6" y="10"/>
                    <a:pt x="6" y="13"/>
                  </a:cubicBezTo>
                  <a:cubicBezTo>
                    <a:pt x="6" y="15"/>
                    <a:pt x="5" y="31"/>
                    <a:pt x="4" y="33"/>
                  </a:cubicBezTo>
                  <a:close/>
                </a:path>
              </a:pathLst>
            </a:custGeom>
            <a:solidFill>
              <a:srgbClr val="A41F00"/>
            </a:solidFill>
            <a:ln w="9525">
              <a:noFill/>
            </a:ln>
          </p:spPr>
          <p:txBody>
            <a:bodyPr/>
            <a:p>
              <a:endParaRPr lang="zh-CN" altLang="en-US"/>
            </a:p>
          </p:txBody>
        </p:sp>
        <p:sp>
          <p:nvSpPr>
            <p:cNvPr id="24614" name="MH_Other_26"/>
            <p:cNvSpPr/>
            <p:nvPr>
              <p:custDataLst>
                <p:tags r:id="rId19"/>
              </p:custDataLst>
            </p:nvPr>
          </p:nvSpPr>
          <p:spPr>
            <a:xfrm>
              <a:off x="8634413" y="4637089"/>
              <a:ext cx="266700" cy="18573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Lst>
              <a:pathLst>
                <a:path w="20" h="14">
                  <a:moveTo>
                    <a:pt x="1" y="10"/>
                  </a:moveTo>
                  <a:cubicBezTo>
                    <a:pt x="1" y="10"/>
                    <a:pt x="0" y="6"/>
                    <a:pt x="3" y="3"/>
                  </a:cubicBezTo>
                  <a:cubicBezTo>
                    <a:pt x="3" y="3"/>
                    <a:pt x="9" y="5"/>
                    <a:pt x="9" y="5"/>
                  </a:cubicBezTo>
                  <a:cubicBezTo>
                    <a:pt x="9" y="5"/>
                    <a:pt x="11" y="6"/>
                    <a:pt x="11" y="6"/>
                  </a:cubicBezTo>
                  <a:cubicBezTo>
                    <a:pt x="11" y="6"/>
                    <a:pt x="14" y="6"/>
                    <a:pt x="14" y="6"/>
                  </a:cubicBezTo>
                  <a:cubicBezTo>
                    <a:pt x="14" y="6"/>
                    <a:pt x="16" y="5"/>
                    <a:pt x="16" y="6"/>
                  </a:cubicBezTo>
                  <a:cubicBezTo>
                    <a:pt x="17" y="5"/>
                    <a:pt x="17" y="5"/>
                    <a:pt x="17" y="5"/>
                  </a:cubicBezTo>
                  <a:cubicBezTo>
                    <a:pt x="17" y="5"/>
                    <a:pt x="17" y="2"/>
                    <a:pt x="19" y="0"/>
                  </a:cubicBezTo>
                  <a:cubicBezTo>
                    <a:pt x="20" y="12"/>
                    <a:pt x="20" y="12"/>
                    <a:pt x="20" y="12"/>
                  </a:cubicBezTo>
                  <a:cubicBezTo>
                    <a:pt x="19" y="14"/>
                    <a:pt x="19" y="14"/>
                    <a:pt x="19" y="14"/>
                  </a:cubicBezTo>
                  <a:cubicBezTo>
                    <a:pt x="19" y="14"/>
                    <a:pt x="13" y="14"/>
                    <a:pt x="11" y="13"/>
                  </a:cubicBezTo>
                  <a:cubicBezTo>
                    <a:pt x="10" y="12"/>
                    <a:pt x="2" y="11"/>
                    <a:pt x="1" y="10"/>
                  </a:cubicBezTo>
                  <a:close/>
                </a:path>
              </a:pathLst>
            </a:custGeom>
            <a:solidFill>
              <a:srgbClr val="262423"/>
            </a:solidFill>
            <a:ln w="9525">
              <a:noFill/>
            </a:ln>
          </p:spPr>
          <p:txBody>
            <a:bodyPr/>
            <a:p>
              <a:endParaRPr lang="zh-CN" altLang="en-US"/>
            </a:p>
          </p:txBody>
        </p:sp>
        <p:sp>
          <p:nvSpPr>
            <p:cNvPr id="24615" name="MH_Other_27"/>
            <p:cNvSpPr/>
            <p:nvPr>
              <p:custDataLst>
                <p:tags r:id="rId20"/>
              </p:custDataLst>
            </p:nvPr>
          </p:nvSpPr>
          <p:spPr>
            <a:xfrm>
              <a:off x="8648701" y="4676776"/>
              <a:ext cx="225425" cy="131763"/>
            </a:xfrm>
            <a:custGeom>
              <a:avLst/>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0"/>
                </a:cxn>
              </a:cxnLst>
              <a:pathLst>
                <a:path w="17" h="10">
                  <a:moveTo>
                    <a:pt x="2" y="0"/>
                  </a:moveTo>
                  <a:cubicBezTo>
                    <a:pt x="2" y="0"/>
                    <a:pt x="8" y="2"/>
                    <a:pt x="8" y="2"/>
                  </a:cubicBezTo>
                  <a:cubicBezTo>
                    <a:pt x="8" y="2"/>
                    <a:pt x="10" y="3"/>
                    <a:pt x="10" y="3"/>
                  </a:cubicBezTo>
                  <a:cubicBezTo>
                    <a:pt x="10" y="3"/>
                    <a:pt x="13" y="3"/>
                    <a:pt x="13" y="3"/>
                  </a:cubicBezTo>
                  <a:cubicBezTo>
                    <a:pt x="13" y="3"/>
                    <a:pt x="14" y="3"/>
                    <a:pt x="15" y="3"/>
                  </a:cubicBezTo>
                  <a:cubicBezTo>
                    <a:pt x="15" y="4"/>
                    <a:pt x="15" y="5"/>
                    <a:pt x="16" y="5"/>
                  </a:cubicBezTo>
                  <a:cubicBezTo>
                    <a:pt x="14" y="5"/>
                    <a:pt x="14" y="5"/>
                    <a:pt x="14" y="5"/>
                  </a:cubicBezTo>
                  <a:cubicBezTo>
                    <a:pt x="14" y="5"/>
                    <a:pt x="16" y="9"/>
                    <a:pt x="17" y="10"/>
                  </a:cubicBezTo>
                  <a:cubicBezTo>
                    <a:pt x="17" y="10"/>
                    <a:pt x="13" y="7"/>
                    <a:pt x="13" y="5"/>
                  </a:cubicBezTo>
                  <a:cubicBezTo>
                    <a:pt x="13" y="3"/>
                    <a:pt x="9" y="4"/>
                    <a:pt x="9" y="4"/>
                  </a:cubicBezTo>
                  <a:cubicBezTo>
                    <a:pt x="9" y="4"/>
                    <a:pt x="7" y="6"/>
                    <a:pt x="11" y="8"/>
                  </a:cubicBezTo>
                  <a:cubicBezTo>
                    <a:pt x="11" y="8"/>
                    <a:pt x="7" y="6"/>
                    <a:pt x="6" y="3"/>
                  </a:cubicBezTo>
                  <a:cubicBezTo>
                    <a:pt x="5" y="0"/>
                    <a:pt x="3" y="4"/>
                    <a:pt x="3" y="4"/>
                  </a:cubicBezTo>
                  <a:cubicBezTo>
                    <a:pt x="3" y="4"/>
                    <a:pt x="0" y="5"/>
                    <a:pt x="0" y="5"/>
                  </a:cubicBezTo>
                  <a:cubicBezTo>
                    <a:pt x="0" y="5"/>
                    <a:pt x="0" y="5"/>
                    <a:pt x="0" y="5"/>
                  </a:cubicBezTo>
                  <a:cubicBezTo>
                    <a:pt x="0" y="4"/>
                    <a:pt x="1" y="2"/>
                    <a:pt x="2" y="0"/>
                  </a:cubicBezTo>
                  <a:close/>
                </a:path>
              </a:pathLst>
            </a:custGeom>
            <a:solidFill>
              <a:srgbClr val="000000"/>
            </a:solidFill>
            <a:ln w="9525">
              <a:noFill/>
            </a:ln>
          </p:spPr>
          <p:txBody>
            <a:bodyPr/>
            <a:p>
              <a:endParaRPr lang="zh-CN" altLang="en-US"/>
            </a:p>
          </p:txBody>
        </p:sp>
        <p:sp>
          <p:nvSpPr>
            <p:cNvPr id="24616" name="MH_Other_28"/>
            <p:cNvSpPr/>
            <p:nvPr>
              <p:custDataLst>
                <p:tags r:id="rId21"/>
              </p:custDataLst>
            </p:nvPr>
          </p:nvSpPr>
          <p:spPr>
            <a:xfrm>
              <a:off x="9009063" y="4421188"/>
              <a:ext cx="120650" cy="49530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Lst>
              <a:pathLst>
                <a:path w="9" h="37">
                  <a:moveTo>
                    <a:pt x="6" y="37"/>
                  </a:moveTo>
                  <a:cubicBezTo>
                    <a:pt x="5" y="35"/>
                    <a:pt x="4" y="33"/>
                    <a:pt x="3" y="33"/>
                  </a:cubicBezTo>
                  <a:cubicBezTo>
                    <a:pt x="3" y="32"/>
                    <a:pt x="2" y="31"/>
                    <a:pt x="1" y="29"/>
                  </a:cubicBezTo>
                  <a:cubicBezTo>
                    <a:pt x="1" y="27"/>
                    <a:pt x="0" y="24"/>
                    <a:pt x="1" y="23"/>
                  </a:cubicBezTo>
                  <a:cubicBezTo>
                    <a:pt x="1" y="20"/>
                    <a:pt x="8" y="5"/>
                    <a:pt x="8" y="5"/>
                  </a:cubicBezTo>
                  <a:cubicBezTo>
                    <a:pt x="7" y="4"/>
                    <a:pt x="7" y="4"/>
                    <a:pt x="7" y="4"/>
                  </a:cubicBezTo>
                  <a:cubicBezTo>
                    <a:pt x="8" y="0"/>
                    <a:pt x="8" y="0"/>
                    <a:pt x="8" y="0"/>
                  </a:cubicBezTo>
                  <a:cubicBezTo>
                    <a:pt x="9" y="0"/>
                    <a:pt x="9" y="0"/>
                    <a:pt x="9" y="0"/>
                  </a:cubicBezTo>
                  <a:cubicBezTo>
                    <a:pt x="8" y="3"/>
                    <a:pt x="8" y="3"/>
                    <a:pt x="8" y="3"/>
                  </a:cubicBezTo>
                  <a:cubicBezTo>
                    <a:pt x="8" y="5"/>
                    <a:pt x="8" y="5"/>
                    <a:pt x="8" y="5"/>
                  </a:cubicBezTo>
                  <a:cubicBezTo>
                    <a:pt x="8" y="5"/>
                    <a:pt x="2" y="21"/>
                    <a:pt x="2" y="23"/>
                  </a:cubicBezTo>
                  <a:cubicBezTo>
                    <a:pt x="1" y="25"/>
                    <a:pt x="4" y="30"/>
                    <a:pt x="4" y="32"/>
                  </a:cubicBezTo>
                  <a:cubicBezTo>
                    <a:pt x="5" y="33"/>
                    <a:pt x="5" y="35"/>
                    <a:pt x="6" y="37"/>
                  </a:cubicBezTo>
                  <a:close/>
                </a:path>
              </a:pathLst>
            </a:custGeom>
            <a:solidFill>
              <a:srgbClr val="000000"/>
            </a:solidFill>
            <a:ln w="9525">
              <a:noFill/>
            </a:ln>
          </p:spPr>
          <p:txBody>
            <a:bodyPr/>
            <a:p>
              <a:endParaRPr lang="zh-CN" altLang="en-US"/>
            </a:p>
          </p:txBody>
        </p:sp>
        <p:sp>
          <p:nvSpPr>
            <p:cNvPr id="24617" name="MH_Other_29"/>
            <p:cNvSpPr/>
            <p:nvPr>
              <p:custDataLst>
                <p:tags r:id="rId22"/>
              </p:custDataLst>
            </p:nvPr>
          </p:nvSpPr>
          <p:spPr>
            <a:xfrm>
              <a:off x="9090025" y="4460876"/>
              <a:ext cx="134938" cy="550863"/>
            </a:xfrm>
            <a:custGeom>
              <a:avLst/>
              <a:gdLst/>
              <a:ahLst/>
              <a:cxnLst>
                <a:cxn ang="0">
                  <a:pos x="2147483646" y="2147483646"/>
                </a:cxn>
                <a:cxn ang="0">
                  <a:pos x="0"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0" h="41">
                  <a:moveTo>
                    <a:pt x="3" y="8"/>
                  </a:moveTo>
                  <a:cubicBezTo>
                    <a:pt x="0" y="11"/>
                    <a:pt x="0" y="11"/>
                    <a:pt x="0" y="11"/>
                  </a:cubicBezTo>
                  <a:cubicBezTo>
                    <a:pt x="0" y="11"/>
                    <a:pt x="5" y="4"/>
                    <a:pt x="6" y="3"/>
                  </a:cubicBezTo>
                  <a:cubicBezTo>
                    <a:pt x="6" y="2"/>
                    <a:pt x="7" y="1"/>
                    <a:pt x="8" y="0"/>
                  </a:cubicBezTo>
                  <a:cubicBezTo>
                    <a:pt x="7" y="12"/>
                    <a:pt x="7" y="12"/>
                    <a:pt x="7" y="12"/>
                  </a:cubicBezTo>
                  <a:cubicBezTo>
                    <a:pt x="7" y="12"/>
                    <a:pt x="8" y="19"/>
                    <a:pt x="10" y="28"/>
                  </a:cubicBezTo>
                  <a:cubicBezTo>
                    <a:pt x="8" y="32"/>
                    <a:pt x="8" y="32"/>
                    <a:pt x="8" y="32"/>
                  </a:cubicBezTo>
                  <a:cubicBezTo>
                    <a:pt x="3" y="41"/>
                    <a:pt x="3" y="41"/>
                    <a:pt x="3" y="41"/>
                  </a:cubicBezTo>
                  <a:cubicBezTo>
                    <a:pt x="2" y="39"/>
                    <a:pt x="2" y="38"/>
                    <a:pt x="1" y="36"/>
                  </a:cubicBezTo>
                  <a:cubicBezTo>
                    <a:pt x="2" y="33"/>
                    <a:pt x="4" y="27"/>
                    <a:pt x="4" y="27"/>
                  </a:cubicBezTo>
                  <a:cubicBezTo>
                    <a:pt x="4" y="26"/>
                    <a:pt x="2" y="26"/>
                    <a:pt x="1" y="27"/>
                  </a:cubicBezTo>
                  <a:cubicBezTo>
                    <a:pt x="4" y="26"/>
                    <a:pt x="4" y="26"/>
                    <a:pt x="4" y="26"/>
                  </a:cubicBezTo>
                  <a:cubicBezTo>
                    <a:pt x="4" y="20"/>
                    <a:pt x="4" y="20"/>
                    <a:pt x="4" y="20"/>
                  </a:cubicBezTo>
                  <a:cubicBezTo>
                    <a:pt x="4" y="20"/>
                    <a:pt x="3" y="18"/>
                    <a:pt x="4" y="16"/>
                  </a:cubicBezTo>
                  <a:cubicBezTo>
                    <a:pt x="4" y="15"/>
                    <a:pt x="3" y="13"/>
                    <a:pt x="3" y="13"/>
                  </a:cubicBezTo>
                  <a:lnTo>
                    <a:pt x="3" y="8"/>
                  </a:lnTo>
                  <a:close/>
                </a:path>
              </a:pathLst>
            </a:custGeom>
            <a:solidFill>
              <a:srgbClr val="000000"/>
            </a:solidFill>
            <a:ln w="9525">
              <a:noFill/>
            </a:ln>
          </p:spPr>
          <p:txBody>
            <a:bodyPr/>
            <a:p>
              <a:endParaRPr lang="zh-CN" altLang="en-US"/>
            </a:p>
          </p:txBody>
        </p:sp>
        <p:sp>
          <p:nvSpPr>
            <p:cNvPr id="24618" name="MH_Other_30"/>
            <p:cNvSpPr/>
            <p:nvPr>
              <p:custDataLst>
                <p:tags r:id="rId23"/>
              </p:custDataLst>
            </p:nvPr>
          </p:nvSpPr>
          <p:spPr>
            <a:xfrm>
              <a:off x="9117014" y="4433888"/>
              <a:ext cx="53975" cy="95250"/>
            </a:xfrm>
            <a:custGeom>
              <a:avLst/>
              <a:gdLst/>
              <a:ahLst/>
              <a:cxnLst>
                <a:cxn ang="0">
                  <a:pos x="0" y="2147483646"/>
                </a:cxn>
                <a:cxn ang="0">
                  <a:pos x="2147483646" y="0"/>
                </a:cxn>
                <a:cxn ang="0">
                  <a:pos x="2147483646" y="2147483646"/>
                </a:cxn>
                <a:cxn ang="0">
                  <a:pos x="0" y="2147483646"/>
                </a:cxn>
              </a:cxnLst>
              <a:pathLst>
                <a:path w="4" h="7">
                  <a:moveTo>
                    <a:pt x="0" y="7"/>
                  </a:moveTo>
                  <a:cubicBezTo>
                    <a:pt x="3" y="0"/>
                    <a:pt x="3" y="0"/>
                    <a:pt x="3" y="0"/>
                  </a:cubicBezTo>
                  <a:cubicBezTo>
                    <a:pt x="3" y="1"/>
                    <a:pt x="4" y="1"/>
                    <a:pt x="4" y="1"/>
                  </a:cubicBezTo>
                  <a:cubicBezTo>
                    <a:pt x="3" y="2"/>
                    <a:pt x="2" y="4"/>
                    <a:pt x="0" y="7"/>
                  </a:cubicBezTo>
                  <a:close/>
                </a:path>
              </a:pathLst>
            </a:custGeom>
            <a:solidFill>
              <a:srgbClr val="000000"/>
            </a:solidFill>
            <a:ln w="9525">
              <a:noFill/>
            </a:ln>
          </p:spPr>
          <p:txBody>
            <a:bodyPr/>
            <a:p>
              <a:endParaRPr lang="zh-CN" altLang="en-US"/>
            </a:p>
          </p:txBody>
        </p:sp>
        <p:sp>
          <p:nvSpPr>
            <p:cNvPr id="24619" name="MH_Other_31"/>
            <p:cNvSpPr/>
            <p:nvPr>
              <p:custDataLst>
                <p:tags r:id="rId24"/>
              </p:custDataLst>
            </p:nvPr>
          </p:nvSpPr>
          <p:spPr>
            <a:xfrm>
              <a:off x="9075738" y="4984751"/>
              <a:ext cx="80962" cy="130175"/>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Lst>
              <a:pathLst>
                <a:path w="6" h="10">
                  <a:moveTo>
                    <a:pt x="6" y="3"/>
                  </a:moveTo>
                  <a:cubicBezTo>
                    <a:pt x="6" y="3"/>
                    <a:pt x="6" y="7"/>
                    <a:pt x="5" y="8"/>
                  </a:cubicBezTo>
                  <a:cubicBezTo>
                    <a:pt x="5" y="10"/>
                    <a:pt x="5" y="10"/>
                    <a:pt x="5" y="10"/>
                  </a:cubicBezTo>
                  <a:cubicBezTo>
                    <a:pt x="0" y="6"/>
                    <a:pt x="0" y="6"/>
                    <a:pt x="0" y="6"/>
                  </a:cubicBezTo>
                  <a:cubicBezTo>
                    <a:pt x="0" y="6"/>
                    <a:pt x="1" y="3"/>
                    <a:pt x="2" y="1"/>
                  </a:cubicBezTo>
                  <a:cubicBezTo>
                    <a:pt x="3" y="0"/>
                    <a:pt x="6" y="3"/>
                    <a:pt x="6" y="3"/>
                  </a:cubicBezTo>
                  <a:close/>
                </a:path>
              </a:pathLst>
            </a:custGeom>
            <a:solidFill>
              <a:srgbClr val="F2C279"/>
            </a:solidFill>
            <a:ln w="9525">
              <a:noFill/>
            </a:ln>
          </p:spPr>
          <p:txBody>
            <a:bodyPr/>
            <a:p>
              <a:endParaRPr lang="zh-CN" altLang="en-US"/>
            </a:p>
          </p:txBody>
        </p:sp>
        <p:sp>
          <p:nvSpPr>
            <p:cNvPr id="24620" name="MH_Other_32"/>
            <p:cNvSpPr/>
            <p:nvPr>
              <p:custDataLst>
                <p:tags r:id="rId25"/>
              </p:custDataLst>
            </p:nvPr>
          </p:nvSpPr>
          <p:spPr>
            <a:xfrm>
              <a:off x="9102725" y="4448175"/>
              <a:ext cx="185738" cy="603250"/>
            </a:xfrm>
            <a:custGeom>
              <a:avLst/>
              <a:gdLst/>
              <a:ahLst/>
              <a:cxnLst>
                <a:cxn ang="0">
                  <a:pos x="2147483646" y="2147483646"/>
                </a:cxn>
                <a:cxn ang="0">
                  <a:pos x="0"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4" h="45">
                  <a:moveTo>
                    <a:pt x="6" y="45"/>
                  </a:moveTo>
                  <a:cubicBezTo>
                    <a:pt x="6" y="45"/>
                    <a:pt x="2" y="41"/>
                    <a:pt x="0" y="41"/>
                  </a:cubicBezTo>
                  <a:cubicBezTo>
                    <a:pt x="0" y="41"/>
                    <a:pt x="4" y="28"/>
                    <a:pt x="4" y="27"/>
                  </a:cubicBezTo>
                  <a:cubicBezTo>
                    <a:pt x="4" y="17"/>
                    <a:pt x="4" y="17"/>
                    <a:pt x="4" y="17"/>
                  </a:cubicBezTo>
                  <a:cubicBezTo>
                    <a:pt x="4" y="17"/>
                    <a:pt x="2" y="11"/>
                    <a:pt x="2" y="9"/>
                  </a:cubicBezTo>
                  <a:cubicBezTo>
                    <a:pt x="2" y="8"/>
                    <a:pt x="7" y="0"/>
                    <a:pt x="7" y="0"/>
                  </a:cubicBezTo>
                  <a:cubicBezTo>
                    <a:pt x="7" y="0"/>
                    <a:pt x="9" y="1"/>
                    <a:pt x="10" y="2"/>
                  </a:cubicBezTo>
                  <a:cubicBezTo>
                    <a:pt x="11" y="3"/>
                    <a:pt x="11" y="3"/>
                    <a:pt x="11" y="3"/>
                  </a:cubicBezTo>
                  <a:cubicBezTo>
                    <a:pt x="11" y="3"/>
                    <a:pt x="12" y="6"/>
                    <a:pt x="12" y="6"/>
                  </a:cubicBezTo>
                  <a:cubicBezTo>
                    <a:pt x="13" y="7"/>
                    <a:pt x="12" y="11"/>
                    <a:pt x="12" y="11"/>
                  </a:cubicBezTo>
                  <a:cubicBezTo>
                    <a:pt x="12" y="11"/>
                    <a:pt x="13" y="11"/>
                    <a:pt x="13" y="12"/>
                  </a:cubicBezTo>
                  <a:cubicBezTo>
                    <a:pt x="13" y="13"/>
                    <a:pt x="14" y="14"/>
                    <a:pt x="13" y="15"/>
                  </a:cubicBezTo>
                  <a:cubicBezTo>
                    <a:pt x="13" y="15"/>
                    <a:pt x="12" y="16"/>
                    <a:pt x="12" y="16"/>
                  </a:cubicBezTo>
                  <a:cubicBezTo>
                    <a:pt x="12" y="16"/>
                    <a:pt x="13" y="19"/>
                    <a:pt x="13" y="20"/>
                  </a:cubicBezTo>
                  <a:cubicBezTo>
                    <a:pt x="13" y="21"/>
                    <a:pt x="13" y="24"/>
                    <a:pt x="13" y="25"/>
                  </a:cubicBezTo>
                  <a:cubicBezTo>
                    <a:pt x="13" y="26"/>
                    <a:pt x="12" y="30"/>
                    <a:pt x="12" y="30"/>
                  </a:cubicBezTo>
                  <a:cubicBezTo>
                    <a:pt x="12" y="30"/>
                    <a:pt x="7" y="44"/>
                    <a:pt x="6" y="45"/>
                  </a:cubicBezTo>
                  <a:close/>
                </a:path>
              </a:pathLst>
            </a:custGeom>
            <a:solidFill>
              <a:srgbClr val="262423"/>
            </a:solidFill>
            <a:ln w="9525">
              <a:noFill/>
            </a:ln>
          </p:spPr>
          <p:txBody>
            <a:bodyPr/>
            <a:p>
              <a:endParaRPr lang="zh-CN" altLang="en-US"/>
            </a:p>
          </p:txBody>
        </p:sp>
        <p:sp>
          <p:nvSpPr>
            <p:cNvPr id="24621" name="MH_Other_33"/>
            <p:cNvSpPr>
              <a:spLocks noEditPoints="1"/>
            </p:cNvSpPr>
            <p:nvPr>
              <p:custDataLst>
                <p:tags r:id="rId26"/>
              </p:custDataLst>
            </p:nvPr>
          </p:nvSpPr>
          <p:spPr>
            <a:xfrm>
              <a:off x="9144001" y="4460875"/>
              <a:ext cx="144463" cy="590550"/>
            </a:xfrm>
            <a:custGeom>
              <a:avLst/>
              <a:gdLst/>
              <a:ahLst/>
              <a:cxnLst>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1" h="44">
                  <a:moveTo>
                    <a:pt x="3" y="41"/>
                  </a:moveTo>
                  <a:cubicBezTo>
                    <a:pt x="0" y="42"/>
                    <a:pt x="0" y="42"/>
                    <a:pt x="0" y="42"/>
                  </a:cubicBezTo>
                  <a:cubicBezTo>
                    <a:pt x="2" y="43"/>
                    <a:pt x="3" y="44"/>
                    <a:pt x="3" y="44"/>
                  </a:cubicBezTo>
                  <a:cubicBezTo>
                    <a:pt x="4" y="43"/>
                    <a:pt x="9" y="29"/>
                    <a:pt x="9" y="29"/>
                  </a:cubicBezTo>
                  <a:cubicBezTo>
                    <a:pt x="9" y="29"/>
                    <a:pt x="10" y="25"/>
                    <a:pt x="10" y="24"/>
                  </a:cubicBezTo>
                  <a:cubicBezTo>
                    <a:pt x="10" y="23"/>
                    <a:pt x="10" y="20"/>
                    <a:pt x="10" y="19"/>
                  </a:cubicBezTo>
                  <a:cubicBezTo>
                    <a:pt x="10" y="18"/>
                    <a:pt x="9" y="15"/>
                    <a:pt x="9" y="15"/>
                  </a:cubicBezTo>
                  <a:cubicBezTo>
                    <a:pt x="9" y="15"/>
                    <a:pt x="10" y="14"/>
                    <a:pt x="10" y="14"/>
                  </a:cubicBezTo>
                  <a:cubicBezTo>
                    <a:pt x="11" y="13"/>
                    <a:pt x="10" y="12"/>
                    <a:pt x="10" y="11"/>
                  </a:cubicBezTo>
                  <a:cubicBezTo>
                    <a:pt x="10" y="10"/>
                    <a:pt x="9" y="10"/>
                    <a:pt x="9" y="10"/>
                  </a:cubicBezTo>
                  <a:cubicBezTo>
                    <a:pt x="9" y="10"/>
                    <a:pt x="10" y="6"/>
                    <a:pt x="9" y="5"/>
                  </a:cubicBezTo>
                  <a:cubicBezTo>
                    <a:pt x="9" y="5"/>
                    <a:pt x="8" y="1"/>
                    <a:pt x="8" y="1"/>
                  </a:cubicBezTo>
                  <a:cubicBezTo>
                    <a:pt x="8" y="1"/>
                    <a:pt x="7" y="1"/>
                    <a:pt x="7" y="1"/>
                  </a:cubicBezTo>
                  <a:cubicBezTo>
                    <a:pt x="7" y="1"/>
                    <a:pt x="7" y="1"/>
                    <a:pt x="7" y="0"/>
                  </a:cubicBezTo>
                  <a:cubicBezTo>
                    <a:pt x="7" y="3"/>
                    <a:pt x="7" y="3"/>
                    <a:pt x="7" y="3"/>
                  </a:cubicBezTo>
                  <a:cubicBezTo>
                    <a:pt x="8" y="6"/>
                    <a:pt x="8" y="6"/>
                    <a:pt x="8" y="6"/>
                  </a:cubicBezTo>
                  <a:cubicBezTo>
                    <a:pt x="8" y="6"/>
                    <a:pt x="9" y="7"/>
                    <a:pt x="9" y="7"/>
                  </a:cubicBezTo>
                  <a:cubicBezTo>
                    <a:pt x="7" y="7"/>
                    <a:pt x="7" y="7"/>
                    <a:pt x="7" y="7"/>
                  </a:cubicBezTo>
                  <a:cubicBezTo>
                    <a:pt x="7" y="7"/>
                    <a:pt x="9" y="9"/>
                    <a:pt x="9" y="9"/>
                  </a:cubicBezTo>
                  <a:cubicBezTo>
                    <a:pt x="9" y="9"/>
                    <a:pt x="5" y="7"/>
                    <a:pt x="3" y="9"/>
                  </a:cubicBezTo>
                  <a:cubicBezTo>
                    <a:pt x="3" y="9"/>
                    <a:pt x="5" y="9"/>
                    <a:pt x="6" y="10"/>
                  </a:cubicBezTo>
                  <a:cubicBezTo>
                    <a:pt x="5" y="11"/>
                    <a:pt x="3" y="12"/>
                    <a:pt x="2" y="12"/>
                  </a:cubicBezTo>
                  <a:cubicBezTo>
                    <a:pt x="3" y="12"/>
                    <a:pt x="5" y="12"/>
                    <a:pt x="6" y="12"/>
                  </a:cubicBezTo>
                  <a:cubicBezTo>
                    <a:pt x="6" y="12"/>
                    <a:pt x="5" y="13"/>
                    <a:pt x="4" y="14"/>
                  </a:cubicBezTo>
                  <a:cubicBezTo>
                    <a:pt x="2" y="15"/>
                    <a:pt x="1" y="17"/>
                    <a:pt x="1" y="17"/>
                  </a:cubicBezTo>
                  <a:cubicBezTo>
                    <a:pt x="1" y="17"/>
                    <a:pt x="4" y="13"/>
                    <a:pt x="7" y="14"/>
                  </a:cubicBezTo>
                  <a:cubicBezTo>
                    <a:pt x="7" y="15"/>
                    <a:pt x="7" y="17"/>
                    <a:pt x="7" y="17"/>
                  </a:cubicBezTo>
                  <a:cubicBezTo>
                    <a:pt x="8" y="18"/>
                    <a:pt x="8" y="20"/>
                    <a:pt x="9" y="21"/>
                  </a:cubicBezTo>
                  <a:cubicBezTo>
                    <a:pt x="9" y="22"/>
                    <a:pt x="7" y="23"/>
                    <a:pt x="7" y="23"/>
                  </a:cubicBezTo>
                  <a:cubicBezTo>
                    <a:pt x="6" y="22"/>
                    <a:pt x="3" y="21"/>
                    <a:pt x="3" y="21"/>
                  </a:cubicBezTo>
                  <a:cubicBezTo>
                    <a:pt x="3" y="21"/>
                    <a:pt x="5" y="24"/>
                    <a:pt x="8" y="24"/>
                  </a:cubicBezTo>
                  <a:cubicBezTo>
                    <a:pt x="10" y="23"/>
                    <a:pt x="9" y="24"/>
                    <a:pt x="9" y="24"/>
                  </a:cubicBezTo>
                  <a:cubicBezTo>
                    <a:pt x="9" y="24"/>
                    <a:pt x="7" y="34"/>
                    <a:pt x="6" y="34"/>
                  </a:cubicBezTo>
                  <a:cubicBezTo>
                    <a:pt x="5" y="35"/>
                    <a:pt x="3" y="41"/>
                    <a:pt x="3" y="41"/>
                  </a:cubicBezTo>
                  <a:close/>
                  <a:moveTo>
                    <a:pt x="8" y="8"/>
                  </a:moveTo>
                  <a:cubicBezTo>
                    <a:pt x="8" y="8"/>
                    <a:pt x="8" y="8"/>
                    <a:pt x="8" y="8"/>
                  </a:cubicBezTo>
                  <a:cubicBezTo>
                    <a:pt x="8" y="8"/>
                    <a:pt x="8" y="8"/>
                    <a:pt x="8" y="8"/>
                  </a:cubicBezTo>
                  <a:close/>
                </a:path>
              </a:pathLst>
            </a:custGeom>
            <a:solidFill>
              <a:srgbClr val="000000"/>
            </a:solidFill>
            <a:ln w="9525">
              <a:noFill/>
            </a:ln>
          </p:spPr>
          <p:txBody>
            <a:bodyPr/>
            <a:p>
              <a:endParaRPr lang="zh-CN" altLang="en-US"/>
            </a:p>
          </p:txBody>
        </p:sp>
        <p:sp>
          <p:nvSpPr>
            <p:cNvPr id="24622" name="MH_Other_34"/>
            <p:cNvSpPr/>
            <p:nvPr>
              <p:custDataLst>
                <p:tags r:id="rId27"/>
              </p:custDataLst>
            </p:nvPr>
          </p:nvSpPr>
          <p:spPr>
            <a:xfrm>
              <a:off x="9144000" y="4622800"/>
              <a:ext cx="12700" cy="14288"/>
            </a:xfrm>
            <a:custGeom>
              <a:avLst/>
              <a:gdLst/>
              <a:ahLst/>
              <a:cxnLst>
                <a:cxn ang="0">
                  <a:pos x="0" y="2147483646"/>
                </a:cxn>
                <a:cxn ang="0">
                  <a:pos x="2147483646" y="0"/>
                </a:cxn>
                <a:cxn ang="0">
                  <a:pos x="0" y="2147483646"/>
                </a:cxn>
              </a:cxnLst>
              <a:pathLst>
                <a:path w="1" h="1">
                  <a:moveTo>
                    <a:pt x="0" y="1"/>
                  </a:moveTo>
                  <a:cubicBezTo>
                    <a:pt x="0" y="1"/>
                    <a:pt x="0" y="1"/>
                    <a:pt x="1" y="0"/>
                  </a:cubicBezTo>
                  <a:cubicBezTo>
                    <a:pt x="0" y="1"/>
                    <a:pt x="0" y="1"/>
                    <a:pt x="0" y="1"/>
                  </a:cubicBezTo>
                  <a:close/>
                </a:path>
              </a:pathLst>
            </a:custGeom>
            <a:solidFill>
              <a:srgbClr val="000000"/>
            </a:solidFill>
            <a:ln w="9525">
              <a:noFill/>
            </a:ln>
          </p:spPr>
          <p:txBody>
            <a:bodyPr/>
            <a:p>
              <a:endParaRPr lang="zh-CN" altLang="en-US"/>
            </a:p>
          </p:txBody>
        </p:sp>
        <p:sp>
          <p:nvSpPr>
            <p:cNvPr id="24623" name="MH_Other_35"/>
            <p:cNvSpPr/>
            <p:nvPr>
              <p:custDataLst>
                <p:tags r:id="rId28"/>
              </p:custDataLst>
            </p:nvPr>
          </p:nvSpPr>
          <p:spPr>
            <a:xfrm>
              <a:off x="8913813" y="4208464"/>
              <a:ext cx="188912" cy="22542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14" h="17">
                  <a:moveTo>
                    <a:pt x="7" y="17"/>
                  </a:moveTo>
                  <a:cubicBezTo>
                    <a:pt x="5" y="17"/>
                    <a:pt x="4" y="16"/>
                    <a:pt x="4" y="16"/>
                  </a:cubicBezTo>
                  <a:cubicBezTo>
                    <a:pt x="4" y="15"/>
                    <a:pt x="2" y="12"/>
                    <a:pt x="2" y="11"/>
                  </a:cubicBezTo>
                  <a:cubicBezTo>
                    <a:pt x="2" y="11"/>
                    <a:pt x="1" y="11"/>
                    <a:pt x="1" y="11"/>
                  </a:cubicBezTo>
                  <a:cubicBezTo>
                    <a:pt x="1" y="11"/>
                    <a:pt x="1" y="9"/>
                    <a:pt x="1" y="9"/>
                  </a:cubicBezTo>
                  <a:cubicBezTo>
                    <a:pt x="0" y="8"/>
                    <a:pt x="0" y="7"/>
                    <a:pt x="1" y="7"/>
                  </a:cubicBezTo>
                  <a:cubicBezTo>
                    <a:pt x="1" y="1"/>
                    <a:pt x="1" y="1"/>
                    <a:pt x="1" y="1"/>
                  </a:cubicBezTo>
                  <a:cubicBezTo>
                    <a:pt x="8" y="0"/>
                    <a:pt x="8" y="0"/>
                    <a:pt x="8" y="0"/>
                  </a:cubicBezTo>
                  <a:cubicBezTo>
                    <a:pt x="12" y="2"/>
                    <a:pt x="12" y="2"/>
                    <a:pt x="12" y="2"/>
                  </a:cubicBezTo>
                  <a:cubicBezTo>
                    <a:pt x="12" y="7"/>
                    <a:pt x="12" y="7"/>
                    <a:pt x="12" y="7"/>
                  </a:cubicBezTo>
                  <a:cubicBezTo>
                    <a:pt x="12" y="7"/>
                    <a:pt x="13" y="6"/>
                    <a:pt x="13" y="7"/>
                  </a:cubicBezTo>
                  <a:cubicBezTo>
                    <a:pt x="13" y="7"/>
                    <a:pt x="14" y="11"/>
                    <a:pt x="12" y="11"/>
                  </a:cubicBezTo>
                  <a:cubicBezTo>
                    <a:pt x="12" y="11"/>
                    <a:pt x="11" y="14"/>
                    <a:pt x="11" y="15"/>
                  </a:cubicBezTo>
                  <a:cubicBezTo>
                    <a:pt x="10" y="16"/>
                    <a:pt x="8" y="17"/>
                    <a:pt x="7" y="17"/>
                  </a:cubicBezTo>
                  <a:close/>
                </a:path>
              </a:pathLst>
            </a:custGeom>
            <a:solidFill>
              <a:srgbClr val="F2C279"/>
            </a:solidFill>
            <a:ln w="9525">
              <a:noFill/>
            </a:ln>
          </p:spPr>
          <p:txBody>
            <a:bodyPr/>
            <a:p>
              <a:endParaRPr lang="zh-CN" altLang="en-US"/>
            </a:p>
          </p:txBody>
        </p:sp>
        <p:sp>
          <p:nvSpPr>
            <p:cNvPr id="24624" name="MH_Other_36"/>
            <p:cNvSpPr/>
            <p:nvPr>
              <p:custDataLst>
                <p:tags r:id="rId29"/>
              </p:custDataLst>
            </p:nvPr>
          </p:nvSpPr>
          <p:spPr>
            <a:xfrm>
              <a:off x="9009063" y="4208464"/>
              <a:ext cx="93662" cy="22542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7" h="17">
                  <a:moveTo>
                    <a:pt x="1" y="17"/>
                  </a:moveTo>
                  <a:cubicBezTo>
                    <a:pt x="2" y="16"/>
                    <a:pt x="3" y="12"/>
                    <a:pt x="3" y="12"/>
                  </a:cubicBezTo>
                  <a:cubicBezTo>
                    <a:pt x="3" y="11"/>
                    <a:pt x="2" y="10"/>
                    <a:pt x="2" y="10"/>
                  </a:cubicBezTo>
                  <a:cubicBezTo>
                    <a:pt x="3" y="8"/>
                    <a:pt x="3" y="8"/>
                    <a:pt x="3" y="8"/>
                  </a:cubicBezTo>
                  <a:cubicBezTo>
                    <a:pt x="3" y="8"/>
                    <a:pt x="2" y="7"/>
                    <a:pt x="2" y="7"/>
                  </a:cubicBezTo>
                  <a:cubicBezTo>
                    <a:pt x="2" y="7"/>
                    <a:pt x="1" y="5"/>
                    <a:pt x="1" y="4"/>
                  </a:cubicBezTo>
                  <a:cubicBezTo>
                    <a:pt x="1" y="4"/>
                    <a:pt x="1" y="2"/>
                    <a:pt x="0" y="0"/>
                  </a:cubicBezTo>
                  <a:cubicBezTo>
                    <a:pt x="1" y="0"/>
                    <a:pt x="1" y="0"/>
                    <a:pt x="1" y="0"/>
                  </a:cubicBezTo>
                  <a:cubicBezTo>
                    <a:pt x="5" y="2"/>
                    <a:pt x="5" y="2"/>
                    <a:pt x="5" y="2"/>
                  </a:cubicBezTo>
                  <a:cubicBezTo>
                    <a:pt x="5" y="7"/>
                    <a:pt x="5" y="7"/>
                    <a:pt x="5" y="7"/>
                  </a:cubicBezTo>
                  <a:cubicBezTo>
                    <a:pt x="5" y="7"/>
                    <a:pt x="6" y="6"/>
                    <a:pt x="6" y="7"/>
                  </a:cubicBezTo>
                  <a:cubicBezTo>
                    <a:pt x="6" y="7"/>
                    <a:pt x="7" y="11"/>
                    <a:pt x="5" y="11"/>
                  </a:cubicBezTo>
                  <a:cubicBezTo>
                    <a:pt x="5" y="11"/>
                    <a:pt x="4" y="14"/>
                    <a:pt x="4" y="15"/>
                  </a:cubicBezTo>
                  <a:cubicBezTo>
                    <a:pt x="3" y="16"/>
                    <a:pt x="2" y="17"/>
                    <a:pt x="1" y="17"/>
                  </a:cubicBezTo>
                  <a:close/>
                </a:path>
              </a:pathLst>
            </a:custGeom>
            <a:solidFill>
              <a:srgbClr val="EBB273"/>
            </a:solidFill>
            <a:ln w="9525">
              <a:noFill/>
            </a:ln>
          </p:spPr>
          <p:txBody>
            <a:bodyPr/>
            <a:p>
              <a:endParaRPr lang="zh-CN" altLang="en-US"/>
            </a:p>
          </p:txBody>
        </p:sp>
        <p:sp>
          <p:nvSpPr>
            <p:cNvPr id="24625" name="MH_Other_37"/>
            <p:cNvSpPr/>
            <p:nvPr>
              <p:custDataLst>
                <p:tags r:id="rId30"/>
              </p:custDataLst>
            </p:nvPr>
          </p:nvSpPr>
          <p:spPr>
            <a:xfrm>
              <a:off x="8913814" y="4303714"/>
              <a:ext cx="53975" cy="103187"/>
            </a:xfrm>
            <a:custGeom>
              <a:avLst/>
              <a:gdLst/>
              <a:ahLst/>
              <a:cxnLst>
                <a:cxn ang="0">
                  <a:pos x="2147483646" y="2147483646"/>
                </a:cxn>
                <a:cxn ang="0">
                  <a:pos x="2147483646" y="2147483646"/>
                </a:cxn>
                <a:cxn ang="0">
                  <a:pos x="0" y="2147483646"/>
                </a:cxn>
                <a:cxn ang="0">
                  <a:pos x="2147483646" y="0"/>
                </a:cxn>
                <a:cxn ang="0">
                  <a:pos x="2147483646" y="2147483646"/>
                </a:cxn>
                <a:cxn ang="0">
                  <a:pos x="2147483646" y="2147483646"/>
                </a:cxn>
                <a:cxn ang="0">
                  <a:pos x="2147483646" y="2147483646"/>
                </a:cxn>
                <a:cxn ang="0">
                  <a:pos x="2147483646" y="2147483646"/>
                </a:cxn>
              </a:cxnLst>
              <a:pathLst>
                <a:path w="4" h="8">
                  <a:moveTo>
                    <a:pt x="2" y="4"/>
                  </a:moveTo>
                  <a:cubicBezTo>
                    <a:pt x="2" y="4"/>
                    <a:pt x="1" y="4"/>
                    <a:pt x="1" y="4"/>
                  </a:cubicBezTo>
                  <a:cubicBezTo>
                    <a:pt x="1" y="4"/>
                    <a:pt x="0" y="2"/>
                    <a:pt x="0" y="1"/>
                  </a:cubicBezTo>
                  <a:cubicBezTo>
                    <a:pt x="0" y="1"/>
                    <a:pt x="0" y="0"/>
                    <a:pt x="1" y="0"/>
                  </a:cubicBezTo>
                  <a:cubicBezTo>
                    <a:pt x="1" y="0"/>
                    <a:pt x="2" y="3"/>
                    <a:pt x="2" y="4"/>
                  </a:cubicBezTo>
                  <a:cubicBezTo>
                    <a:pt x="2" y="4"/>
                    <a:pt x="4" y="5"/>
                    <a:pt x="4" y="5"/>
                  </a:cubicBezTo>
                  <a:cubicBezTo>
                    <a:pt x="3" y="5"/>
                    <a:pt x="3" y="6"/>
                    <a:pt x="3" y="8"/>
                  </a:cubicBezTo>
                  <a:cubicBezTo>
                    <a:pt x="3" y="7"/>
                    <a:pt x="2" y="5"/>
                    <a:pt x="2" y="4"/>
                  </a:cubicBezTo>
                  <a:close/>
                </a:path>
              </a:pathLst>
            </a:custGeom>
            <a:solidFill>
              <a:srgbClr val="EBB273"/>
            </a:solidFill>
            <a:ln w="9525">
              <a:noFill/>
            </a:ln>
          </p:spPr>
          <p:txBody>
            <a:bodyPr/>
            <a:p>
              <a:endParaRPr lang="zh-CN" altLang="en-US"/>
            </a:p>
          </p:txBody>
        </p:sp>
        <p:sp>
          <p:nvSpPr>
            <p:cNvPr id="24626" name="MH_Other_38"/>
            <p:cNvSpPr/>
            <p:nvPr>
              <p:custDataLst>
                <p:tags r:id="rId31"/>
              </p:custDataLst>
            </p:nvPr>
          </p:nvSpPr>
          <p:spPr>
            <a:xfrm>
              <a:off x="8913813" y="4168776"/>
              <a:ext cx="176212" cy="157163"/>
            </a:xfrm>
            <a:custGeom>
              <a:avLst/>
              <a:gdLst/>
              <a:ahLst/>
              <a:cxnLst>
                <a:cxn ang="0">
                  <a:pos x="0" y="2147483646"/>
                </a:cxn>
                <a:cxn ang="0">
                  <a:pos x="2147483646" y="0"/>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Lst>
              <a:pathLst>
                <a:path w="13" h="12">
                  <a:moveTo>
                    <a:pt x="0" y="5"/>
                  </a:moveTo>
                  <a:cubicBezTo>
                    <a:pt x="0" y="4"/>
                    <a:pt x="0" y="1"/>
                    <a:pt x="4" y="0"/>
                  </a:cubicBezTo>
                  <a:cubicBezTo>
                    <a:pt x="4" y="0"/>
                    <a:pt x="5" y="0"/>
                    <a:pt x="6" y="0"/>
                  </a:cubicBezTo>
                  <a:cubicBezTo>
                    <a:pt x="6" y="0"/>
                    <a:pt x="8" y="0"/>
                    <a:pt x="9" y="0"/>
                  </a:cubicBezTo>
                  <a:cubicBezTo>
                    <a:pt x="9" y="1"/>
                    <a:pt x="10" y="1"/>
                    <a:pt x="10" y="1"/>
                  </a:cubicBezTo>
                  <a:cubicBezTo>
                    <a:pt x="10" y="1"/>
                    <a:pt x="13" y="2"/>
                    <a:pt x="13" y="5"/>
                  </a:cubicBezTo>
                  <a:cubicBezTo>
                    <a:pt x="13" y="5"/>
                    <a:pt x="13" y="8"/>
                    <a:pt x="13" y="9"/>
                  </a:cubicBezTo>
                  <a:cubicBezTo>
                    <a:pt x="13" y="9"/>
                    <a:pt x="12" y="9"/>
                    <a:pt x="12" y="10"/>
                  </a:cubicBezTo>
                  <a:cubicBezTo>
                    <a:pt x="12" y="11"/>
                    <a:pt x="12" y="11"/>
                    <a:pt x="12" y="11"/>
                  </a:cubicBezTo>
                  <a:cubicBezTo>
                    <a:pt x="11" y="11"/>
                    <a:pt x="11" y="11"/>
                    <a:pt x="11" y="11"/>
                  </a:cubicBezTo>
                  <a:cubicBezTo>
                    <a:pt x="11" y="11"/>
                    <a:pt x="12" y="9"/>
                    <a:pt x="11" y="8"/>
                  </a:cubicBezTo>
                  <a:cubicBezTo>
                    <a:pt x="11" y="8"/>
                    <a:pt x="11" y="6"/>
                    <a:pt x="11" y="6"/>
                  </a:cubicBezTo>
                  <a:cubicBezTo>
                    <a:pt x="11" y="6"/>
                    <a:pt x="10" y="5"/>
                    <a:pt x="10" y="5"/>
                  </a:cubicBezTo>
                  <a:cubicBezTo>
                    <a:pt x="10" y="5"/>
                    <a:pt x="8" y="6"/>
                    <a:pt x="7" y="6"/>
                  </a:cubicBezTo>
                  <a:cubicBezTo>
                    <a:pt x="7" y="6"/>
                    <a:pt x="7" y="7"/>
                    <a:pt x="5" y="7"/>
                  </a:cubicBezTo>
                  <a:cubicBezTo>
                    <a:pt x="5" y="7"/>
                    <a:pt x="5" y="7"/>
                    <a:pt x="5" y="7"/>
                  </a:cubicBezTo>
                  <a:cubicBezTo>
                    <a:pt x="5" y="7"/>
                    <a:pt x="4" y="7"/>
                    <a:pt x="4" y="7"/>
                  </a:cubicBezTo>
                  <a:cubicBezTo>
                    <a:pt x="2" y="6"/>
                    <a:pt x="2" y="8"/>
                    <a:pt x="2" y="8"/>
                  </a:cubicBezTo>
                  <a:cubicBezTo>
                    <a:pt x="2" y="7"/>
                    <a:pt x="2" y="7"/>
                    <a:pt x="3" y="6"/>
                  </a:cubicBezTo>
                  <a:cubicBezTo>
                    <a:pt x="2" y="6"/>
                    <a:pt x="2" y="6"/>
                    <a:pt x="2" y="6"/>
                  </a:cubicBezTo>
                  <a:cubicBezTo>
                    <a:pt x="2" y="6"/>
                    <a:pt x="2" y="7"/>
                    <a:pt x="2" y="7"/>
                  </a:cubicBezTo>
                  <a:cubicBezTo>
                    <a:pt x="2" y="8"/>
                    <a:pt x="2" y="9"/>
                    <a:pt x="2" y="10"/>
                  </a:cubicBezTo>
                  <a:cubicBezTo>
                    <a:pt x="1" y="10"/>
                    <a:pt x="2" y="12"/>
                    <a:pt x="2" y="12"/>
                  </a:cubicBezTo>
                  <a:cubicBezTo>
                    <a:pt x="2" y="12"/>
                    <a:pt x="2" y="12"/>
                    <a:pt x="2" y="12"/>
                  </a:cubicBezTo>
                  <a:cubicBezTo>
                    <a:pt x="1" y="10"/>
                    <a:pt x="1" y="10"/>
                    <a:pt x="1" y="10"/>
                  </a:cubicBezTo>
                  <a:cubicBezTo>
                    <a:pt x="1" y="10"/>
                    <a:pt x="1" y="10"/>
                    <a:pt x="1" y="10"/>
                  </a:cubicBezTo>
                  <a:cubicBezTo>
                    <a:pt x="0" y="8"/>
                    <a:pt x="0" y="8"/>
                    <a:pt x="0" y="8"/>
                  </a:cubicBezTo>
                  <a:cubicBezTo>
                    <a:pt x="0" y="8"/>
                    <a:pt x="0" y="5"/>
                    <a:pt x="0" y="5"/>
                  </a:cubicBezTo>
                  <a:close/>
                </a:path>
              </a:pathLst>
            </a:custGeom>
            <a:solidFill>
              <a:srgbClr val="262423"/>
            </a:solidFill>
            <a:ln w="9525">
              <a:noFill/>
            </a:ln>
          </p:spPr>
          <p:txBody>
            <a:bodyPr/>
            <a:p>
              <a:endParaRPr lang="zh-CN" altLang="en-US"/>
            </a:p>
          </p:txBody>
        </p:sp>
        <p:sp>
          <p:nvSpPr>
            <p:cNvPr id="24627" name="MH_Other_39"/>
            <p:cNvSpPr/>
            <p:nvPr>
              <p:custDataLst>
                <p:tags r:id="rId32"/>
              </p:custDataLst>
            </p:nvPr>
          </p:nvSpPr>
          <p:spPr>
            <a:xfrm>
              <a:off x="8861425" y="4637089"/>
              <a:ext cx="39688" cy="185737"/>
            </a:xfrm>
            <a:custGeom>
              <a:avLst/>
              <a:gdLst/>
              <a:ahLst/>
              <a:cxnLst>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Lst>
              <a:pathLst>
                <a:path w="3" h="14">
                  <a:moveTo>
                    <a:pt x="1" y="8"/>
                  </a:moveTo>
                  <a:cubicBezTo>
                    <a:pt x="0" y="6"/>
                    <a:pt x="2" y="2"/>
                    <a:pt x="2" y="0"/>
                  </a:cubicBezTo>
                  <a:cubicBezTo>
                    <a:pt x="2" y="0"/>
                    <a:pt x="2" y="0"/>
                    <a:pt x="2" y="0"/>
                  </a:cubicBezTo>
                  <a:cubicBezTo>
                    <a:pt x="3" y="12"/>
                    <a:pt x="3" y="12"/>
                    <a:pt x="3" y="12"/>
                  </a:cubicBezTo>
                  <a:cubicBezTo>
                    <a:pt x="2" y="14"/>
                    <a:pt x="2" y="14"/>
                    <a:pt x="2" y="14"/>
                  </a:cubicBezTo>
                  <a:cubicBezTo>
                    <a:pt x="2" y="14"/>
                    <a:pt x="2" y="14"/>
                    <a:pt x="1" y="14"/>
                  </a:cubicBezTo>
                  <a:cubicBezTo>
                    <a:pt x="1" y="12"/>
                    <a:pt x="1" y="9"/>
                    <a:pt x="1" y="8"/>
                  </a:cubicBezTo>
                  <a:close/>
                </a:path>
              </a:pathLst>
            </a:custGeom>
            <a:solidFill>
              <a:srgbClr val="000000"/>
            </a:solidFill>
            <a:ln w="9525">
              <a:noFill/>
            </a:ln>
          </p:spPr>
          <p:txBody>
            <a:bodyPr/>
            <a:p>
              <a:endParaRPr lang="zh-CN" altLang="en-US"/>
            </a:p>
          </p:txBody>
        </p:sp>
        <p:sp>
          <p:nvSpPr>
            <p:cNvPr id="24628" name="MH_Other_40"/>
            <p:cNvSpPr/>
            <p:nvPr>
              <p:custDataLst>
                <p:tags r:id="rId33"/>
              </p:custDataLst>
            </p:nvPr>
          </p:nvSpPr>
          <p:spPr>
            <a:xfrm>
              <a:off x="8850314" y="4475163"/>
              <a:ext cx="117475" cy="654050"/>
            </a:xfrm>
            <a:custGeom>
              <a:avLst/>
              <a:gdLst/>
              <a:ahLst/>
              <a:cxnLst>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Lst>
              <a:pathLst>
                <a:path w="9" h="49">
                  <a:moveTo>
                    <a:pt x="5" y="48"/>
                  </a:moveTo>
                  <a:cubicBezTo>
                    <a:pt x="1" y="49"/>
                    <a:pt x="1" y="49"/>
                    <a:pt x="1" y="49"/>
                  </a:cubicBezTo>
                  <a:cubicBezTo>
                    <a:pt x="0" y="49"/>
                    <a:pt x="0" y="49"/>
                    <a:pt x="0" y="49"/>
                  </a:cubicBezTo>
                  <a:cubicBezTo>
                    <a:pt x="0" y="49"/>
                    <a:pt x="1" y="30"/>
                    <a:pt x="3" y="25"/>
                  </a:cubicBezTo>
                  <a:cubicBezTo>
                    <a:pt x="3" y="25"/>
                    <a:pt x="3" y="17"/>
                    <a:pt x="3" y="15"/>
                  </a:cubicBezTo>
                  <a:cubicBezTo>
                    <a:pt x="3" y="13"/>
                    <a:pt x="3" y="9"/>
                    <a:pt x="3" y="8"/>
                  </a:cubicBezTo>
                  <a:cubicBezTo>
                    <a:pt x="3" y="8"/>
                    <a:pt x="4" y="4"/>
                    <a:pt x="5" y="3"/>
                  </a:cubicBezTo>
                  <a:cubicBezTo>
                    <a:pt x="9" y="0"/>
                    <a:pt x="9" y="0"/>
                    <a:pt x="9" y="0"/>
                  </a:cubicBezTo>
                  <a:cubicBezTo>
                    <a:pt x="9" y="3"/>
                    <a:pt x="9" y="3"/>
                    <a:pt x="9" y="3"/>
                  </a:cubicBezTo>
                  <a:cubicBezTo>
                    <a:pt x="9" y="3"/>
                    <a:pt x="5" y="11"/>
                    <a:pt x="5" y="13"/>
                  </a:cubicBezTo>
                  <a:cubicBezTo>
                    <a:pt x="5" y="13"/>
                    <a:pt x="6" y="20"/>
                    <a:pt x="6" y="20"/>
                  </a:cubicBezTo>
                  <a:cubicBezTo>
                    <a:pt x="6" y="21"/>
                    <a:pt x="4" y="34"/>
                    <a:pt x="4" y="35"/>
                  </a:cubicBezTo>
                  <a:cubicBezTo>
                    <a:pt x="4" y="36"/>
                    <a:pt x="5" y="48"/>
                    <a:pt x="5" y="48"/>
                  </a:cubicBezTo>
                  <a:close/>
                </a:path>
              </a:pathLst>
            </a:custGeom>
            <a:solidFill>
              <a:srgbClr val="262423"/>
            </a:solidFill>
            <a:ln w="9525">
              <a:noFill/>
            </a:ln>
          </p:spPr>
          <p:txBody>
            <a:bodyPr/>
            <a:p>
              <a:endParaRPr lang="zh-CN" altLang="en-US"/>
            </a:p>
          </p:txBody>
        </p:sp>
      </p:grpSp>
      <p:sp>
        <p:nvSpPr>
          <p:cNvPr id="24629" name="MH_PageTitle"/>
          <p:cNvSpPr txBox="1"/>
          <p:nvPr>
            <p:custDataLst>
              <p:tags r:id="rId34"/>
            </p:custDataLst>
          </p:nvPr>
        </p:nvSpPr>
        <p:spPr>
          <a:xfrm>
            <a:off x="395288" y="-63500"/>
            <a:ext cx="8229600" cy="757238"/>
          </a:xfrm>
          <a:prstGeom prst="rect">
            <a:avLst/>
          </a:prstGeom>
          <a:noFill/>
          <a:ln w="9525">
            <a:noFill/>
          </a:ln>
        </p:spPr>
        <p:txBody>
          <a:bodyPr anchor="t"/>
          <a:p>
            <a:pPr algn="ctr"/>
            <a:r>
              <a:rPr lang="zh-CN" altLang="en-US" sz="4000" dirty="0">
                <a:solidFill>
                  <a:schemeClr val="bg1"/>
                </a:solidFill>
                <a:latin typeface="华康俪金黑W8(P)" pitchFamily="34" charset="-122"/>
                <a:ea typeface="华康俪金黑W8(P)" pitchFamily="34" charset="-122"/>
              </a:rPr>
              <a:t>内 容</a:t>
            </a:r>
            <a:endParaRPr lang="zh-CN" altLang="en-US" sz="4000" dirty="0">
              <a:solidFill>
                <a:schemeClr val="bg1"/>
              </a:solidFill>
              <a:latin typeface="华康俪金黑W8(P)" pitchFamily="34" charset="-122"/>
              <a:ea typeface="华康俪金黑W8(P)"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矩形 1"/>
          <p:cNvSpPr/>
          <p:nvPr/>
        </p:nvSpPr>
        <p:spPr>
          <a:xfrm>
            <a:off x="188913" y="665163"/>
            <a:ext cx="4838700" cy="831850"/>
          </a:xfrm>
          <a:prstGeom prst="rect">
            <a:avLst/>
          </a:prstGeom>
          <a:noFill/>
          <a:ln w="9525">
            <a:noFill/>
          </a:ln>
        </p:spPr>
        <p:txBody>
          <a:bodyPr wrap="none" anchor="t">
            <a:spAutoFit/>
          </a:bodyPr>
          <a:p>
            <a:pPr indent="355600" algn="just" eaLnBrk="0" hangingPunct="0">
              <a:lnSpc>
                <a:spcPct val="150000"/>
              </a:lnSpc>
            </a:pPr>
            <a:r>
              <a:rPr lang="en-US" altLang="zh-CN" sz="3200" dirty="0">
                <a:solidFill>
                  <a:schemeClr val="bg1"/>
                </a:solidFill>
                <a:latin typeface="华康俪金黑W8(P)" pitchFamily="34" charset="-122"/>
                <a:ea typeface="华康俪金黑W8(P)" pitchFamily="34" charset="-122"/>
              </a:rPr>
              <a:t>08 </a:t>
            </a:r>
            <a:r>
              <a:rPr lang="zh-CN" altLang="en-US" sz="3200" dirty="0">
                <a:solidFill>
                  <a:schemeClr val="bg1"/>
                </a:solidFill>
                <a:latin typeface="华康俪金黑W8(P)" pitchFamily="34" charset="-122"/>
                <a:ea typeface="华康俪金黑W8(P)" pitchFamily="34" charset="-122"/>
              </a:rPr>
              <a:t>党的中央组织的监督</a:t>
            </a:r>
            <a:endParaRPr lang="zh-CN" altLang="zh-CN" sz="3200" dirty="0">
              <a:solidFill>
                <a:schemeClr val="bg1"/>
              </a:solidFill>
              <a:latin typeface="华康俪金黑W8(P)" pitchFamily="34" charset="-122"/>
              <a:ea typeface="华康俪金黑W8(P)" pitchFamily="34" charset="-122"/>
            </a:endParaRPr>
          </a:p>
        </p:txBody>
      </p:sp>
      <p:sp>
        <p:nvSpPr>
          <p:cNvPr id="25602" name="矩形 4"/>
          <p:cNvSpPr/>
          <p:nvPr/>
        </p:nvSpPr>
        <p:spPr>
          <a:xfrm>
            <a:off x="396875" y="1681163"/>
            <a:ext cx="3995738" cy="1016000"/>
          </a:xfrm>
          <a:prstGeom prst="rect">
            <a:avLst/>
          </a:prstGeom>
          <a:noFill/>
          <a:ln w="9525">
            <a:noFill/>
          </a:ln>
        </p:spPr>
        <p:txBody>
          <a:bodyPr anchor="t">
            <a:spAutoFit/>
          </a:bodyPr>
          <a:p>
            <a:pPr eaLnBrk="0" hangingPunct="0"/>
            <a:r>
              <a:rPr lang="zh-CN" altLang="en-US" sz="2000" b="1" dirty="0">
                <a:solidFill>
                  <a:srgbClr val="F2F2F2"/>
                </a:solidFill>
                <a:latin typeface="造字工房悦圆演示版常规体" pitchFamily="50" charset="-122"/>
                <a:ea typeface="造字工房悦圆演示版常规体" pitchFamily="50" charset="-122"/>
              </a:rPr>
              <a:t>党的中央委员会、中央政治局、中央政治局常务委员会全面领导党内监督工作</a:t>
            </a:r>
            <a:endParaRPr lang="zh-CN" altLang="en-US" sz="2000" b="1" dirty="0">
              <a:solidFill>
                <a:srgbClr val="F2F2F2"/>
              </a:solidFill>
              <a:latin typeface="造字工房悦圆演示版常规体" pitchFamily="50" charset="-122"/>
              <a:ea typeface="造字工房悦圆演示版常规体" pitchFamily="50" charset="-122"/>
            </a:endParaRPr>
          </a:p>
        </p:txBody>
      </p:sp>
      <p:pic>
        <p:nvPicPr>
          <p:cNvPr id="25603" name="图片 70"/>
          <p:cNvPicPr>
            <a:picLocks noChangeAspect="1"/>
          </p:cNvPicPr>
          <p:nvPr/>
        </p:nvPicPr>
        <p:blipFill>
          <a:blip r:embed="rId1"/>
          <a:stretch>
            <a:fillRect/>
          </a:stretch>
        </p:blipFill>
        <p:spPr>
          <a:xfrm>
            <a:off x="2411413" y="2786063"/>
            <a:ext cx="2970212" cy="2274887"/>
          </a:xfrm>
          <a:prstGeom prst="rect">
            <a:avLst/>
          </a:prstGeom>
          <a:noFill/>
          <a:ln w="9525">
            <a:noFill/>
          </a:ln>
        </p:spPr>
      </p:pic>
      <p:pic>
        <p:nvPicPr>
          <p:cNvPr id="25604" name="图片 71"/>
          <p:cNvPicPr>
            <a:picLocks noChangeAspect="1"/>
          </p:cNvPicPr>
          <p:nvPr/>
        </p:nvPicPr>
        <p:blipFill>
          <a:blip r:embed="rId2"/>
          <a:srcRect l="50000"/>
          <a:stretch>
            <a:fillRect/>
          </a:stretch>
        </p:blipFill>
        <p:spPr>
          <a:xfrm>
            <a:off x="-36512" y="2641600"/>
            <a:ext cx="2474912" cy="2660650"/>
          </a:xfrm>
          <a:prstGeom prst="rect">
            <a:avLst/>
          </a:prstGeom>
          <a:noFill/>
          <a:ln w="9525">
            <a:noFill/>
          </a:ln>
        </p:spPr>
      </p:pic>
      <p:pic>
        <p:nvPicPr>
          <p:cNvPr id="25605" name="图片 68"/>
          <p:cNvPicPr>
            <a:picLocks noChangeAspect="1"/>
          </p:cNvPicPr>
          <p:nvPr/>
        </p:nvPicPr>
        <p:blipFill>
          <a:blip r:embed="rId1"/>
          <a:stretch>
            <a:fillRect/>
          </a:stretch>
        </p:blipFill>
        <p:spPr>
          <a:xfrm>
            <a:off x="4932680" y="3002280"/>
            <a:ext cx="4263390" cy="2519045"/>
          </a:xfrm>
          <a:prstGeom prst="rect">
            <a:avLst/>
          </a:prstGeom>
          <a:noFill/>
          <a:ln w="9525">
            <a:noFill/>
          </a:ln>
        </p:spPr>
      </p:pic>
      <p:pic>
        <p:nvPicPr>
          <p:cNvPr id="25606" name="图片 69"/>
          <p:cNvPicPr>
            <a:picLocks noChangeAspect="1"/>
          </p:cNvPicPr>
          <p:nvPr/>
        </p:nvPicPr>
        <p:blipFill>
          <a:blip r:embed="rId1"/>
          <a:stretch>
            <a:fillRect/>
          </a:stretch>
        </p:blipFill>
        <p:spPr>
          <a:xfrm>
            <a:off x="4067175" y="1262063"/>
            <a:ext cx="4176713" cy="2171700"/>
          </a:xfrm>
          <a:prstGeom prst="rect">
            <a:avLst/>
          </a:prstGeom>
          <a:noFill/>
          <a:ln w="9525">
            <a:noFill/>
          </a:ln>
        </p:spPr>
      </p:pic>
      <p:sp>
        <p:nvSpPr>
          <p:cNvPr id="73" name="TextBox 29"/>
          <p:cNvSpPr txBox="1"/>
          <p:nvPr/>
        </p:nvSpPr>
        <p:spPr>
          <a:xfrm>
            <a:off x="4718050" y="2117725"/>
            <a:ext cx="717550" cy="682625"/>
          </a:xfrm>
          <a:prstGeom prst="rect">
            <a:avLst/>
          </a:prstGeom>
          <a:noFill/>
        </p:spPr>
        <p:txBody>
          <a:bodyPr>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charset="-122"/>
              </a:defRPr>
            </a:lvl1pPr>
          </a:lstStyle>
          <a:p>
            <a:pPr marL="0" marR="0" lvl="0" indent="0" algn="ctr" defTabSz="914400" rtl="0" eaLnBrk="1" fontAlgn="auto" latinLnBrk="0" hangingPunct="1">
              <a:lnSpc>
                <a:spcPct val="80000"/>
              </a:lnSpc>
              <a:spcBef>
                <a:spcPts val="0"/>
              </a:spcBef>
              <a:spcAft>
                <a:spcPts val="0"/>
              </a:spcAft>
              <a:buClrTx/>
              <a:buSzTx/>
              <a:buFontTx/>
              <a:buNone/>
              <a:defRPr/>
            </a:pPr>
            <a:r>
              <a:rPr kumimoji="0" lang="en-US" altLang="zh-CN" sz="4800" b="1" i="0" u="none" strike="noStrike" kern="0" cap="none" spc="0" normalizeH="0" baseline="0" noProof="0" dirty="0" smtClean="0">
                <a:ln w="18415" cmpd="sng">
                  <a:noFill/>
                  <a:prstDash val="solid"/>
                </a:ln>
                <a:solidFill>
                  <a:srgbClr val="C0504D">
                    <a:lumMod val="75000"/>
                  </a:srgbClr>
                </a:solidFill>
                <a:effectLst>
                  <a:outerShdw dist="38100" dir="5400000" algn="t" rotWithShape="0">
                    <a:sysClr val="window" lastClr="FFFFFF">
                      <a:alpha val="40000"/>
                    </a:sysClr>
                  </a:outerShdw>
                </a:effectLst>
                <a:uLnTx/>
                <a:uFillTx/>
                <a:latin typeface="Agency FB" pitchFamily="34" charset="0"/>
                <a:ea typeface="微软雅黑" panose="020B0503020204020204" charset="-122"/>
                <a:cs typeface="+mn-cs"/>
              </a:rPr>
              <a:t>1</a:t>
            </a:r>
            <a:endParaRPr kumimoji="0" lang="zh-CN" altLang="en-US" sz="4800" b="1" i="0" u="none" strike="noStrike" kern="0" cap="none" spc="0" normalizeH="0" baseline="0" noProof="0" dirty="0">
              <a:ln w="18415" cmpd="sng">
                <a:noFill/>
                <a:prstDash val="solid"/>
              </a:ln>
              <a:solidFill>
                <a:srgbClr val="C0504D">
                  <a:lumMod val="75000"/>
                </a:srgbClr>
              </a:solidFill>
              <a:effectLst>
                <a:outerShdw dist="38100" dir="5400000" algn="t" rotWithShape="0">
                  <a:sysClr val="window" lastClr="FFFFFF">
                    <a:alpha val="40000"/>
                  </a:sysClr>
                </a:outerShdw>
              </a:effectLst>
              <a:uLnTx/>
              <a:uFillTx/>
              <a:latin typeface="Agency FB" pitchFamily="34" charset="0"/>
              <a:ea typeface="微软雅黑" panose="020B0503020204020204" charset="-122"/>
              <a:cs typeface="+mn-cs"/>
            </a:endParaRPr>
          </a:p>
        </p:txBody>
      </p:sp>
      <p:sp>
        <p:nvSpPr>
          <p:cNvPr id="75" name="TextBox 31"/>
          <p:cNvSpPr txBox="1"/>
          <p:nvPr/>
        </p:nvSpPr>
        <p:spPr>
          <a:xfrm>
            <a:off x="2555875" y="3675063"/>
            <a:ext cx="1082675" cy="682625"/>
          </a:xfrm>
          <a:prstGeom prst="rect">
            <a:avLst/>
          </a:prstGeom>
          <a:noFill/>
        </p:spPr>
        <p:txBody>
          <a:bodyPr>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charset="-122"/>
              </a:defRPr>
            </a:lvl1pPr>
          </a:lstStyle>
          <a:p>
            <a:pPr marL="0" marR="0" lvl="0" indent="0" algn="ctr" defTabSz="914400" rtl="0" eaLnBrk="1" fontAlgn="auto" latinLnBrk="0" hangingPunct="1">
              <a:lnSpc>
                <a:spcPct val="80000"/>
              </a:lnSpc>
              <a:spcBef>
                <a:spcPts val="0"/>
              </a:spcBef>
              <a:spcAft>
                <a:spcPts val="0"/>
              </a:spcAft>
              <a:buClrTx/>
              <a:buSzTx/>
              <a:buFontTx/>
              <a:buNone/>
              <a:defRPr/>
            </a:pPr>
            <a:r>
              <a:rPr kumimoji="0" lang="en-US" altLang="zh-CN" sz="4800" b="1" i="0" u="none" strike="noStrike" kern="0" cap="none" spc="0" normalizeH="0" baseline="0" noProof="0" dirty="0" smtClean="0">
                <a:ln w="18415" cmpd="sng">
                  <a:noFill/>
                  <a:prstDash val="solid"/>
                </a:ln>
                <a:solidFill>
                  <a:srgbClr val="C0504D">
                    <a:lumMod val="75000"/>
                  </a:srgbClr>
                </a:solidFill>
                <a:effectLst>
                  <a:outerShdw dist="38100" dir="5400000" algn="t" rotWithShape="0">
                    <a:sysClr val="window" lastClr="FFFFFF">
                      <a:alpha val="40000"/>
                    </a:sysClr>
                  </a:outerShdw>
                </a:effectLst>
                <a:uLnTx/>
                <a:uFillTx/>
                <a:latin typeface="Agency FB" pitchFamily="34" charset="0"/>
                <a:ea typeface="微软雅黑" panose="020B0503020204020204" charset="-122"/>
                <a:cs typeface="+mn-cs"/>
              </a:rPr>
              <a:t>2</a:t>
            </a:r>
            <a:endParaRPr kumimoji="0" lang="zh-CN" altLang="en-US" sz="4800" b="1" i="0" u="none" strike="noStrike" kern="0" cap="none" spc="0" normalizeH="0" baseline="0" noProof="0" dirty="0">
              <a:ln w="18415" cmpd="sng">
                <a:noFill/>
                <a:prstDash val="solid"/>
              </a:ln>
              <a:solidFill>
                <a:srgbClr val="C0504D">
                  <a:lumMod val="75000"/>
                </a:srgbClr>
              </a:solidFill>
              <a:effectLst>
                <a:outerShdw dist="38100" dir="5400000" algn="t" rotWithShape="0">
                  <a:sysClr val="window" lastClr="FFFFFF">
                    <a:alpha val="40000"/>
                  </a:sysClr>
                </a:outerShdw>
              </a:effectLst>
              <a:uLnTx/>
              <a:uFillTx/>
              <a:latin typeface="Agency FB" pitchFamily="34" charset="0"/>
              <a:ea typeface="微软雅黑" panose="020B0503020204020204" charset="-122"/>
              <a:cs typeface="+mn-cs"/>
            </a:endParaRPr>
          </a:p>
        </p:txBody>
      </p:sp>
      <p:sp>
        <p:nvSpPr>
          <p:cNvPr id="77" name="TextBox 33"/>
          <p:cNvSpPr txBox="1"/>
          <p:nvPr/>
        </p:nvSpPr>
        <p:spPr>
          <a:xfrm>
            <a:off x="5499100" y="3968750"/>
            <a:ext cx="733425" cy="682625"/>
          </a:xfrm>
          <a:prstGeom prst="rect">
            <a:avLst/>
          </a:prstGeom>
          <a:noFill/>
        </p:spPr>
        <p:txBody>
          <a:bodyPr>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charset="-122"/>
              </a:defRPr>
            </a:lvl1pPr>
          </a:lstStyle>
          <a:p>
            <a:pPr marL="0" marR="0" lvl="0" indent="0" algn="ctr" defTabSz="914400" rtl="0" eaLnBrk="1" fontAlgn="auto" latinLnBrk="0" hangingPunct="1">
              <a:lnSpc>
                <a:spcPct val="80000"/>
              </a:lnSpc>
              <a:spcBef>
                <a:spcPts val="0"/>
              </a:spcBef>
              <a:spcAft>
                <a:spcPts val="0"/>
              </a:spcAft>
              <a:buClrTx/>
              <a:buSzTx/>
              <a:buFontTx/>
              <a:buNone/>
              <a:defRPr/>
            </a:pPr>
            <a:r>
              <a:rPr kumimoji="0" lang="en-US" altLang="zh-CN" sz="4800" b="1" i="0" u="none" strike="noStrike" kern="0" cap="none" spc="0" normalizeH="0" baseline="0" noProof="0" dirty="0" smtClean="0">
                <a:ln w="18415" cmpd="sng">
                  <a:noFill/>
                  <a:prstDash val="solid"/>
                </a:ln>
                <a:solidFill>
                  <a:srgbClr val="C0504D">
                    <a:lumMod val="75000"/>
                  </a:srgbClr>
                </a:solidFill>
                <a:effectLst>
                  <a:outerShdw dist="38100" dir="5400000" algn="t" rotWithShape="0">
                    <a:sysClr val="window" lastClr="FFFFFF">
                      <a:alpha val="40000"/>
                    </a:sysClr>
                  </a:outerShdw>
                </a:effectLst>
                <a:uLnTx/>
                <a:uFillTx/>
                <a:latin typeface="Agency FB" pitchFamily="34" charset="0"/>
                <a:ea typeface="微软雅黑" panose="020B0503020204020204" charset="-122"/>
                <a:cs typeface="+mn-cs"/>
              </a:rPr>
              <a:t>3</a:t>
            </a:r>
            <a:endParaRPr kumimoji="0" lang="zh-CN" altLang="en-US" sz="4800" b="1" i="0" u="none" strike="noStrike" kern="0" cap="none" spc="0" normalizeH="0" baseline="0" noProof="0" dirty="0">
              <a:ln w="18415" cmpd="sng">
                <a:noFill/>
                <a:prstDash val="solid"/>
              </a:ln>
              <a:solidFill>
                <a:srgbClr val="C0504D">
                  <a:lumMod val="75000"/>
                </a:srgbClr>
              </a:solidFill>
              <a:effectLst>
                <a:outerShdw dist="38100" dir="5400000" algn="t" rotWithShape="0">
                  <a:sysClr val="window" lastClr="FFFFFF">
                    <a:alpha val="40000"/>
                  </a:sysClr>
                </a:outerShdw>
              </a:effectLst>
              <a:uLnTx/>
              <a:uFillTx/>
              <a:latin typeface="Agency FB" pitchFamily="34" charset="0"/>
              <a:ea typeface="微软雅黑" panose="020B0503020204020204" charset="-122"/>
              <a:cs typeface="+mn-cs"/>
            </a:endParaRPr>
          </a:p>
        </p:txBody>
      </p:sp>
      <p:sp>
        <p:nvSpPr>
          <p:cNvPr id="25610" name="矩形 6"/>
          <p:cNvSpPr/>
          <p:nvPr/>
        </p:nvSpPr>
        <p:spPr>
          <a:xfrm>
            <a:off x="188913" y="3578225"/>
            <a:ext cx="1466850" cy="708025"/>
          </a:xfrm>
          <a:prstGeom prst="rect">
            <a:avLst/>
          </a:prstGeom>
          <a:noFill/>
          <a:ln w="9525">
            <a:noFill/>
          </a:ln>
        </p:spPr>
        <p:txBody>
          <a:bodyPr wrap="none" anchor="t">
            <a:spAutoFit/>
          </a:bodyPr>
          <a:p>
            <a:pPr eaLnBrk="0" hangingPunct="0"/>
            <a:r>
              <a:rPr lang="zh-CN" altLang="zh-CN" sz="2000" dirty="0">
                <a:latin typeface="汉仪文黑-55W" pitchFamily="18" charset="-122"/>
                <a:ea typeface="汉仪文黑-55W" pitchFamily="18" charset="-122"/>
              </a:rPr>
              <a:t>中央组织</a:t>
            </a:r>
            <a:endParaRPr lang="en-US" altLang="zh-CN" sz="2000" dirty="0">
              <a:latin typeface="汉仪文黑-55W" pitchFamily="18" charset="-122"/>
              <a:ea typeface="汉仪文黑-55W" pitchFamily="18" charset="-122"/>
            </a:endParaRPr>
          </a:p>
          <a:p>
            <a:pPr eaLnBrk="0" hangingPunct="0"/>
            <a:r>
              <a:rPr lang="zh-CN" altLang="zh-CN" sz="2000" dirty="0">
                <a:latin typeface="汉仪文黑-55W" pitchFamily="18" charset="-122"/>
                <a:ea typeface="汉仪文黑-55W" pitchFamily="18" charset="-122"/>
              </a:rPr>
              <a:t>的监督</a:t>
            </a:r>
            <a:r>
              <a:rPr lang="zh-CN" altLang="en-US" sz="2000" dirty="0">
                <a:latin typeface="汉仪文黑-55W" pitchFamily="18" charset="-122"/>
                <a:ea typeface="汉仪文黑-55W" pitchFamily="18" charset="-122"/>
              </a:rPr>
              <a:t>职责</a:t>
            </a:r>
            <a:endParaRPr lang="zh-CN" altLang="en-US" sz="2000" dirty="0">
              <a:latin typeface="汉仪文黑-55W" pitchFamily="18" charset="-122"/>
              <a:ea typeface="汉仪文黑-55W" pitchFamily="18" charset="-122"/>
            </a:endParaRPr>
          </a:p>
        </p:txBody>
      </p:sp>
      <p:sp>
        <p:nvSpPr>
          <p:cNvPr id="25611" name="矩形 7"/>
          <p:cNvSpPr/>
          <p:nvPr/>
        </p:nvSpPr>
        <p:spPr>
          <a:xfrm>
            <a:off x="5228908" y="1723708"/>
            <a:ext cx="2627312" cy="1076325"/>
          </a:xfrm>
          <a:prstGeom prst="rect">
            <a:avLst/>
          </a:prstGeom>
          <a:noFill/>
          <a:ln w="9525">
            <a:noFill/>
          </a:ln>
        </p:spPr>
        <p:txBody>
          <a:bodyPr anchor="t">
            <a:spAutoFit/>
          </a:bodyPr>
          <a:p>
            <a:pPr eaLnBrk="0" hangingPunct="0"/>
            <a:r>
              <a:rPr lang="zh-CN" altLang="en-US" sz="1600" dirty="0">
                <a:latin typeface="汉仪文黑-55W" pitchFamily="18" charset="-122"/>
                <a:ea typeface="汉仪文黑-55W" pitchFamily="18" charset="-122"/>
              </a:rPr>
              <a:t>中央委员会全体会议每年听取中央政治局工作报告，监督中央政治局工作，部署加强党内监督的重大任务。</a:t>
            </a:r>
            <a:endParaRPr lang="zh-CN" altLang="en-US" sz="1600" dirty="0">
              <a:latin typeface="汉仪文黑-55W" pitchFamily="18" charset="-122"/>
              <a:ea typeface="汉仪文黑-55W" pitchFamily="18" charset="-122"/>
            </a:endParaRPr>
          </a:p>
        </p:txBody>
      </p:sp>
      <p:sp>
        <p:nvSpPr>
          <p:cNvPr id="25612" name="矩形 9"/>
          <p:cNvSpPr/>
          <p:nvPr/>
        </p:nvSpPr>
        <p:spPr>
          <a:xfrm>
            <a:off x="3235325" y="3433763"/>
            <a:ext cx="1993900" cy="1076325"/>
          </a:xfrm>
          <a:prstGeom prst="rect">
            <a:avLst/>
          </a:prstGeom>
          <a:noFill/>
          <a:ln w="9525">
            <a:noFill/>
          </a:ln>
        </p:spPr>
        <p:txBody>
          <a:bodyPr anchor="t">
            <a:spAutoFit/>
          </a:bodyPr>
          <a:p>
            <a:pPr eaLnBrk="0" hangingPunct="0"/>
            <a:r>
              <a:rPr lang="zh-CN" altLang="zh-CN" sz="1600" dirty="0">
                <a:latin typeface="汉仪文黑-55W" pitchFamily="18" charset="-122"/>
                <a:ea typeface="汉仪文黑-55W" pitchFamily="18" charset="-122"/>
              </a:rPr>
              <a:t>中央政治局、中央政治局常务委员会定期研究部署在全党开展学习教育</a:t>
            </a:r>
            <a:r>
              <a:rPr lang="zh-CN" altLang="en-US" sz="1600" dirty="0">
                <a:latin typeface="汉仪文黑-55W" pitchFamily="18" charset="-122"/>
                <a:ea typeface="汉仪文黑-55W" pitchFamily="18" charset="-122"/>
              </a:rPr>
              <a:t>。</a:t>
            </a:r>
            <a:endParaRPr lang="zh-CN" altLang="en-US" sz="1600" dirty="0">
              <a:latin typeface="汉仪文黑-55W" pitchFamily="18" charset="-122"/>
              <a:ea typeface="汉仪文黑-55W" pitchFamily="18" charset="-122"/>
            </a:endParaRPr>
          </a:p>
        </p:txBody>
      </p:sp>
      <p:sp>
        <p:nvSpPr>
          <p:cNvPr id="25613" name="矩形 10"/>
          <p:cNvSpPr/>
          <p:nvPr/>
        </p:nvSpPr>
        <p:spPr>
          <a:xfrm>
            <a:off x="6000750" y="3536950"/>
            <a:ext cx="2846705" cy="1568450"/>
          </a:xfrm>
          <a:prstGeom prst="rect">
            <a:avLst/>
          </a:prstGeom>
          <a:noFill/>
          <a:ln w="9525">
            <a:noFill/>
          </a:ln>
        </p:spPr>
        <p:txBody>
          <a:bodyPr wrap="square" anchor="t">
            <a:spAutoFit/>
          </a:bodyPr>
          <a:p>
            <a:pPr eaLnBrk="0" hangingPunct="0"/>
            <a:r>
              <a:rPr lang="zh-CN" altLang="zh-CN" sz="1600" dirty="0">
                <a:latin typeface="汉仪文黑-55W" pitchFamily="18" charset="-122"/>
                <a:ea typeface="汉仪文黑-55W" pitchFamily="18" charset="-122"/>
              </a:rPr>
              <a:t>中央委员会成员必须严格遵守党的政治纪律和政治规矩，发现其他成员有违反党章、破坏党的纪律、危害党的团结统一的行为应当坚决抵制，并及时向党中央报告。</a:t>
            </a:r>
            <a:endParaRPr lang="zh-CN" altLang="zh-CN" sz="1600" dirty="0">
              <a:latin typeface="汉仪文黑-55W" pitchFamily="18" charset="-122"/>
              <a:ea typeface="汉仪文黑-55W" pitchFamily="18" charset="-122"/>
            </a:endParaRPr>
          </a:p>
        </p:txBody>
      </p:sp>
      <p:sp>
        <p:nvSpPr>
          <p:cNvPr id="25614" name="MH_PageTitle"/>
          <p:cNvSpPr txBox="1"/>
          <p:nvPr>
            <p:custDataLst>
              <p:tags r:id="rId3"/>
            </p:custDataLst>
          </p:nvPr>
        </p:nvSpPr>
        <p:spPr>
          <a:xfrm>
            <a:off x="395288" y="-63500"/>
            <a:ext cx="8229600" cy="757238"/>
          </a:xfrm>
          <a:prstGeom prst="rect">
            <a:avLst/>
          </a:prstGeom>
          <a:noFill/>
          <a:ln w="9525">
            <a:noFill/>
          </a:ln>
        </p:spPr>
        <p:txBody>
          <a:bodyPr anchor="t"/>
          <a:p>
            <a:pPr algn="ctr"/>
            <a:r>
              <a:rPr lang="zh-CN" altLang="en-US" sz="4000" dirty="0">
                <a:solidFill>
                  <a:schemeClr val="bg1"/>
                </a:solidFill>
                <a:latin typeface="华康俪金黑W8(P)" pitchFamily="34" charset="-122"/>
                <a:ea typeface="华康俪金黑W8(P)" pitchFamily="34" charset="-122"/>
              </a:rPr>
              <a:t>内 容</a:t>
            </a:r>
            <a:endParaRPr lang="zh-CN" altLang="en-US" sz="4000" dirty="0">
              <a:solidFill>
                <a:schemeClr val="bg1"/>
              </a:solidFill>
              <a:latin typeface="华康俪金黑W8(P)" pitchFamily="34" charset="-122"/>
              <a:ea typeface="华康俪金黑W8(P)"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矩形 1"/>
          <p:cNvSpPr/>
          <p:nvPr/>
        </p:nvSpPr>
        <p:spPr>
          <a:xfrm>
            <a:off x="369888" y="625475"/>
            <a:ext cx="4840287" cy="830263"/>
          </a:xfrm>
          <a:prstGeom prst="rect">
            <a:avLst/>
          </a:prstGeom>
          <a:noFill/>
          <a:ln w="9525">
            <a:noFill/>
          </a:ln>
        </p:spPr>
        <p:txBody>
          <a:bodyPr wrap="none" anchor="t">
            <a:spAutoFit/>
          </a:bodyPr>
          <a:p>
            <a:pPr indent="355600" algn="just" eaLnBrk="0" hangingPunct="0">
              <a:lnSpc>
                <a:spcPct val="150000"/>
              </a:lnSpc>
            </a:pPr>
            <a:r>
              <a:rPr lang="en-US" altLang="zh-CN" sz="3200" dirty="0">
                <a:solidFill>
                  <a:schemeClr val="bg1"/>
                </a:solidFill>
                <a:latin typeface="华康俪金黑W8(P)" pitchFamily="34" charset="-122"/>
                <a:ea typeface="华康俪金黑W8(P)" pitchFamily="34" charset="-122"/>
              </a:rPr>
              <a:t>09 </a:t>
            </a:r>
            <a:r>
              <a:rPr lang="zh-CN" altLang="en-US" sz="3200" dirty="0">
                <a:solidFill>
                  <a:schemeClr val="bg1"/>
                </a:solidFill>
                <a:latin typeface="华康俪金黑W8(P)" pitchFamily="34" charset="-122"/>
                <a:ea typeface="华康俪金黑W8(P)" pitchFamily="34" charset="-122"/>
              </a:rPr>
              <a:t>党委（党组）的监督</a:t>
            </a:r>
            <a:endParaRPr lang="zh-CN" altLang="zh-CN" sz="3200" dirty="0">
              <a:solidFill>
                <a:schemeClr val="bg1"/>
              </a:solidFill>
              <a:latin typeface="华康俪金黑W8(P)" pitchFamily="34" charset="-122"/>
              <a:ea typeface="华康俪金黑W8(P)" pitchFamily="34" charset="-122"/>
            </a:endParaRPr>
          </a:p>
        </p:txBody>
      </p:sp>
      <p:sp>
        <p:nvSpPr>
          <p:cNvPr id="26626" name="矩形 4"/>
          <p:cNvSpPr/>
          <p:nvPr/>
        </p:nvSpPr>
        <p:spPr>
          <a:xfrm>
            <a:off x="827088" y="1781175"/>
            <a:ext cx="4886325" cy="922338"/>
          </a:xfrm>
          <a:prstGeom prst="rect">
            <a:avLst/>
          </a:prstGeom>
          <a:noFill/>
          <a:ln w="9525">
            <a:noFill/>
          </a:ln>
        </p:spPr>
        <p:txBody>
          <a:bodyPr anchor="t">
            <a:spAutoFit/>
          </a:bodyPr>
          <a:p>
            <a:pPr eaLnBrk="0" hangingPunct="0"/>
            <a:r>
              <a:rPr lang="zh-CN" altLang="en-US" b="1" dirty="0">
                <a:solidFill>
                  <a:srgbClr val="F2F2F2"/>
                </a:solidFill>
                <a:latin typeface="汉仪文黑-55W" pitchFamily="18" charset="-122"/>
                <a:ea typeface="汉仪文黑-55W" pitchFamily="18" charset="-122"/>
              </a:rPr>
              <a:t>党委（党组）在党内监督中负主体责任，书记是第一责任人，党委常委会委员（党组成员）和党委委员在职责范围内履行监督职责。</a:t>
            </a:r>
            <a:endParaRPr lang="zh-CN" altLang="en-US" b="1" dirty="0">
              <a:solidFill>
                <a:srgbClr val="F2F2F2"/>
              </a:solidFill>
              <a:latin typeface="汉仪文黑-55W" pitchFamily="18" charset="-122"/>
              <a:ea typeface="汉仪文黑-55W" pitchFamily="18" charset="-122"/>
            </a:endParaRPr>
          </a:p>
        </p:txBody>
      </p:sp>
      <p:sp>
        <p:nvSpPr>
          <p:cNvPr id="26627" name="矩形 15"/>
          <p:cNvSpPr/>
          <p:nvPr/>
        </p:nvSpPr>
        <p:spPr>
          <a:xfrm>
            <a:off x="2268538" y="2884488"/>
            <a:ext cx="5040312" cy="922337"/>
          </a:xfrm>
          <a:prstGeom prst="rect">
            <a:avLst/>
          </a:prstGeom>
          <a:noFill/>
          <a:ln w="9525">
            <a:noFill/>
          </a:ln>
        </p:spPr>
        <p:txBody>
          <a:bodyPr anchor="t">
            <a:spAutoFit/>
          </a:bodyPr>
          <a:p>
            <a:pPr eaLnBrk="0" hangingPunct="0"/>
            <a:r>
              <a:rPr lang="zh-CN" altLang="en-US" b="1" dirty="0">
                <a:solidFill>
                  <a:srgbClr val="17375E"/>
                </a:solidFill>
                <a:latin typeface="汉仪文黑-55W" pitchFamily="18" charset="-122"/>
                <a:ea typeface="汉仪文黑-55W" pitchFamily="18" charset="-122"/>
              </a:rPr>
              <a:t>党的工作部门应当严格执行各项监督制度，加强职责范围内党内监督工作，既加强对本部门本单位的内部监督，又强化对本系统的日常监督。</a:t>
            </a:r>
            <a:endParaRPr lang="zh-CN" altLang="en-US" b="1" dirty="0">
              <a:solidFill>
                <a:srgbClr val="17375E"/>
              </a:solidFill>
              <a:latin typeface="汉仪文黑-55W" pitchFamily="18" charset="-122"/>
              <a:ea typeface="汉仪文黑-55W" pitchFamily="18" charset="-122"/>
            </a:endParaRPr>
          </a:p>
        </p:txBody>
      </p:sp>
      <p:sp>
        <p:nvSpPr>
          <p:cNvPr id="26628" name="矩形 16"/>
          <p:cNvSpPr/>
          <p:nvPr/>
        </p:nvSpPr>
        <p:spPr>
          <a:xfrm>
            <a:off x="3564255" y="3902075"/>
            <a:ext cx="5061585" cy="922020"/>
          </a:xfrm>
          <a:prstGeom prst="rect">
            <a:avLst/>
          </a:prstGeom>
          <a:noFill/>
          <a:ln w="9525">
            <a:noFill/>
          </a:ln>
        </p:spPr>
        <p:txBody>
          <a:bodyPr wrap="square" anchor="t">
            <a:spAutoFit/>
          </a:bodyPr>
          <a:p>
            <a:pPr eaLnBrk="0" hangingPunct="0"/>
            <a:r>
              <a:rPr lang="zh-CN" altLang="en-US" b="1" dirty="0">
                <a:solidFill>
                  <a:srgbClr val="10253F"/>
                </a:solidFill>
                <a:latin typeface="汉仪文黑-55W" pitchFamily="18" charset="-122"/>
                <a:ea typeface="汉仪文黑-55W" pitchFamily="18" charset="-122"/>
              </a:rPr>
              <a:t>省、自治区、直辖市党委应当推动党的市（地、州、盟）和县（市、区、旗）委员会建立巡察制度，使从严治党向基层延伸。</a:t>
            </a:r>
            <a:endParaRPr lang="zh-CN" altLang="en-US" b="1" dirty="0">
              <a:solidFill>
                <a:srgbClr val="10253F"/>
              </a:solidFill>
              <a:latin typeface="汉仪文黑-55W" pitchFamily="18" charset="-122"/>
              <a:ea typeface="汉仪文黑-55W" pitchFamily="18" charset="-122"/>
            </a:endParaRPr>
          </a:p>
        </p:txBody>
      </p:sp>
      <p:sp>
        <p:nvSpPr>
          <p:cNvPr id="26629" name="MH_PageTitle"/>
          <p:cNvSpPr txBox="1"/>
          <p:nvPr>
            <p:custDataLst>
              <p:tags r:id="rId1"/>
            </p:custDataLst>
          </p:nvPr>
        </p:nvSpPr>
        <p:spPr>
          <a:xfrm>
            <a:off x="395288" y="-63500"/>
            <a:ext cx="8229600" cy="757238"/>
          </a:xfrm>
          <a:prstGeom prst="rect">
            <a:avLst/>
          </a:prstGeom>
          <a:noFill/>
          <a:ln w="9525">
            <a:noFill/>
          </a:ln>
        </p:spPr>
        <p:txBody>
          <a:bodyPr anchor="t"/>
          <a:p>
            <a:pPr algn="ctr"/>
            <a:r>
              <a:rPr lang="zh-CN" altLang="en-US" sz="4000" dirty="0">
                <a:solidFill>
                  <a:schemeClr val="bg1"/>
                </a:solidFill>
                <a:latin typeface="华康俪金黑W8(P)" pitchFamily="34" charset="-122"/>
                <a:ea typeface="华康俪金黑W8(P)" pitchFamily="34" charset="-122"/>
              </a:rPr>
              <a:t>内 容</a:t>
            </a:r>
            <a:endParaRPr lang="zh-CN" altLang="en-US" sz="4000" dirty="0">
              <a:solidFill>
                <a:schemeClr val="bg1"/>
              </a:solidFill>
              <a:latin typeface="华康俪金黑W8(P)" pitchFamily="34" charset="-122"/>
              <a:ea typeface="华康俪金黑W8(P)" pitchFamily="3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矩形 1"/>
          <p:cNvSpPr/>
          <p:nvPr/>
        </p:nvSpPr>
        <p:spPr>
          <a:xfrm>
            <a:off x="247650" y="554038"/>
            <a:ext cx="6070600" cy="830262"/>
          </a:xfrm>
          <a:prstGeom prst="rect">
            <a:avLst/>
          </a:prstGeom>
          <a:noFill/>
          <a:ln w="9525">
            <a:noFill/>
          </a:ln>
        </p:spPr>
        <p:txBody>
          <a:bodyPr wrap="none" anchor="t">
            <a:spAutoFit/>
          </a:bodyPr>
          <a:p>
            <a:pPr indent="355600" algn="just" eaLnBrk="0" hangingPunct="0">
              <a:lnSpc>
                <a:spcPct val="150000"/>
              </a:lnSpc>
            </a:pPr>
            <a:r>
              <a:rPr lang="en-US" altLang="zh-CN" sz="3200" dirty="0">
                <a:solidFill>
                  <a:schemeClr val="bg1"/>
                </a:solidFill>
                <a:latin typeface="华康俪金黑W8(P)" pitchFamily="34" charset="-122"/>
                <a:ea typeface="华康俪金黑W8(P)" pitchFamily="34" charset="-122"/>
              </a:rPr>
              <a:t>10 </a:t>
            </a:r>
            <a:r>
              <a:rPr lang="zh-CN" altLang="en-US" sz="3200" dirty="0">
                <a:solidFill>
                  <a:schemeClr val="bg1"/>
                </a:solidFill>
                <a:latin typeface="华康俪金黑W8(P)" pitchFamily="34" charset="-122"/>
                <a:ea typeface="华康俪金黑W8(P)" pitchFamily="34" charset="-122"/>
              </a:rPr>
              <a:t>党的纪律检查委员会的监督</a:t>
            </a:r>
            <a:endParaRPr lang="zh-CN" altLang="zh-CN" sz="3200" dirty="0">
              <a:solidFill>
                <a:schemeClr val="bg1"/>
              </a:solidFill>
              <a:latin typeface="华康俪金黑W8(P)" pitchFamily="34" charset="-122"/>
              <a:ea typeface="华康俪金黑W8(P)" pitchFamily="34" charset="-122"/>
            </a:endParaRPr>
          </a:p>
        </p:txBody>
      </p:sp>
      <p:sp>
        <p:nvSpPr>
          <p:cNvPr id="27650" name="矩形 4"/>
          <p:cNvSpPr/>
          <p:nvPr/>
        </p:nvSpPr>
        <p:spPr>
          <a:xfrm>
            <a:off x="1187450" y="1328738"/>
            <a:ext cx="7212013" cy="369887"/>
          </a:xfrm>
          <a:prstGeom prst="rect">
            <a:avLst/>
          </a:prstGeom>
          <a:noFill/>
          <a:ln w="9525">
            <a:noFill/>
          </a:ln>
        </p:spPr>
        <p:txBody>
          <a:bodyPr anchor="t">
            <a:spAutoFit/>
          </a:bodyPr>
          <a:p>
            <a:pPr eaLnBrk="0" hangingPunct="0"/>
            <a:r>
              <a:rPr lang="zh-CN" altLang="en-US" b="1" dirty="0">
                <a:solidFill>
                  <a:srgbClr val="F2F2F2"/>
                </a:solidFill>
                <a:latin typeface="汉仪文黑-55W" pitchFamily="18" charset="-122"/>
                <a:ea typeface="汉仪文黑-55W" pitchFamily="18" charset="-122"/>
              </a:rPr>
              <a:t>党的各级纪律检查委员会是党内监督的专责机关，有三大监督职责：</a:t>
            </a:r>
            <a:endParaRPr lang="zh-CN" altLang="en-US" b="1" dirty="0">
              <a:solidFill>
                <a:srgbClr val="F2F2F2"/>
              </a:solidFill>
              <a:latin typeface="汉仪文黑-55W" pitchFamily="18" charset="-122"/>
              <a:ea typeface="汉仪文黑-55W" pitchFamily="18" charset="-122"/>
            </a:endParaRPr>
          </a:p>
        </p:txBody>
      </p:sp>
      <p:sp>
        <p:nvSpPr>
          <p:cNvPr id="27651" name="矩形 15"/>
          <p:cNvSpPr/>
          <p:nvPr/>
        </p:nvSpPr>
        <p:spPr>
          <a:xfrm>
            <a:off x="812800" y="1704975"/>
            <a:ext cx="6698615" cy="922020"/>
          </a:xfrm>
          <a:prstGeom prst="rect">
            <a:avLst/>
          </a:prstGeom>
          <a:noFill/>
          <a:ln w="9525">
            <a:noFill/>
          </a:ln>
        </p:spPr>
        <p:txBody>
          <a:bodyPr wrap="square" anchor="t">
            <a:spAutoFit/>
          </a:bodyPr>
          <a:p>
            <a:pPr eaLnBrk="0" hangingPunct="0"/>
            <a:r>
              <a:rPr lang="en-US" altLang="zh-CN" sz="3600" dirty="0">
                <a:solidFill>
                  <a:srgbClr val="17375E"/>
                </a:solidFill>
                <a:latin typeface="Agency FB" pitchFamily="34" charset="0"/>
                <a:ea typeface="Arial Unicode MS" pitchFamily="34" charset="-122"/>
              </a:rPr>
              <a:t>1.</a:t>
            </a:r>
            <a:r>
              <a:rPr lang="zh-CN" altLang="en-US" b="1" dirty="0">
                <a:solidFill>
                  <a:srgbClr val="17375E"/>
                </a:solidFill>
                <a:latin typeface="汉仪文黑-55W" pitchFamily="18" charset="-122"/>
                <a:ea typeface="汉仪文黑-55W" pitchFamily="18" charset="-122"/>
              </a:rPr>
              <a:t>加强对同级党委特别是常委会委员、党的工作部门和直接领导的党组织、党的领导干部履行职责、行使权力情况的监督。</a:t>
            </a:r>
            <a:endParaRPr lang="zh-CN" altLang="en-US" b="1" dirty="0">
              <a:solidFill>
                <a:srgbClr val="17375E"/>
              </a:solidFill>
              <a:latin typeface="汉仪文黑-55W" pitchFamily="18" charset="-122"/>
              <a:ea typeface="汉仪文黑-55W" pitchFamily="18" charset="-122"/>
            </a:endParaRPr>
          </a:p>
        </p:txBody>
      </p:sp>
      <p:sp>
        <p:nvSpPr>
          <p:cNvPr id="27652" name="矩形 16"/>
          <p:cNvSpPr/>
          <p:nvPr/>
        </p:nvSpPr>
        <p:spPr>
          <a:xfrm>
            <a:off x="1631950" y="2562225"/>
            <a:ext cx="6396038" cy="1477963"/>
          </a:xfrm>
          <a:prstGeom prst="rect">
            <a:avLst/>
          </a:prstGeom>
          <a:noFill/>
          <a:ln w="9525">
            <a:noFill/>
          </a:ln>
        </p:spPr>
        <p:txBody>
          <a:bodyPr anchor="t">
            <a:spAutoFit/>
          </a:bodyPr>
          <a:p>
            <a:pPr eaLnBrk="0" hangingPunct="0"/>
            <a:r>
              <a:rPr lang="en-US" altLang="zh-CN" sz="3600" dirty="0">
                <a:solidFill>
                  <a:srgbClr val="10253F"/>
                </a:solidFill>
                <a:latin typeface="Agency FB" pitchFamily="34" charset="0"/>
                <a:ea typeface="汉仪文黑-55W" pitchFamily="18" charset="-122"/>
              </a:rPr>
              <a:t>2.</a:t>
            </a:r>
            <a:r>
              <a:rPr lang="zh-CN" altLang="en-US" b="1" dirty="0">
                <a:solidFill>
                  <a:srgbClr val="10253F"/>
                </a:solidFill>
                <a:latin typeface="汉仪文黑-55W" pitchFamily="18" charset="-122"/>
                <a:ea typeface="汉仪文黑-55W" pitchFamily="18" charset="-122"/>
              </a:rPr>
              <a:t>落实纪律检查工作双重领导体制，执纪审查工作以上级纪委领导为主，线索处置和执纪审查情况在向同级党委报告的同时向上级纪委报告，各级纪委书记、副书记的提名和考察以上级纪委会同组织部门为主。</a:t>
            </a:r>
            <a:endParaRPr lang="zh-CN" altLang="en-US" b="1" dirty="0">
              <a:solidFill>
                <a:srgbClr val="10253F"/>
              </a:solidFill>
              <a:latin typeface="汉仪文黑-55W" pitchFamily="18" charset="-122"/>
              <a:ea typeface="汉仪文黑-55W" pitchFamily="18" charset="-122"/>
            </a:endParaRPr>
          </a:p>
        </p:txBody>
      </p:sp>
      <p:sp>
        <p:nvSpPr>
          <p:cNvPr id="27653" name="矩形 6"/>
          <p:cNvSpPr/>
          <p:nvPr/>
        </p:nvSpPr>
        <p:spPr>
          <a:xfrm>
            <a:off x="2484438" y="3937000"/>
            <a:ext cx="6408737" cy="1200150"/>
          </a:xfrm>
          <a:prstGeom prst="rect">
            <a:avLst/>
          </a:prstGeom>
          <a:noFill/>
          <a:ln w="9525">
            <a:noFill/>
          </a:ln>
        </p:spPr>
        <p:txBody>
          <a:bodyPr anchor="t">
            <a:spAutoFit/>
          </a:bodyPr>
          <a:p>
            <a:pPr eaLnBrk="0" hangingPunct="0"/>
            <a:r>
              <a:rPr lang="en-US" altLang="zh-CN" sz="3600" dirty="0">
                <a:solidFill>
                  <a:srgbClr val="10253F"/>
                </a:solidFill>
                <a:latin typeface="Agency FB" pitchFamily="34" charset="0"/>
                <a:ea typeface="汉仪文黑-55W" pitchFamily="18" charset="-122"/>
              </a:rPr>
              <a:t>3.</a:t>
            </a:r>
            <a:r>
              <a:rPr lang="zh-CN" altLang="en-US" b="1" dirty="0">
                <a:solidFill>
                  <a:srgbClr val="10253F"/>
                </a:solidFill>
                <a:latin typeface="汉仪文黑-55W" pitchFamily="18" charset="-122"/>
                <a:ea typeface="汉仪文黑-55W" pitchFamily="18" charset="-122"/>
              </a:rPr>
              <a:t>强化上级纪委对下级纪委的领导，纪委发现同级党委主要领导干部的问题，可以直接向上级纪委报告；下级纪委至少每半年向上级纪委报告</a:t>
            </a:r>
            <a:r>
              <a:rPr lang="en-US" altLang="zh-CN" b="1" dirty="0">
                <a:solidFill>
                  <a:srgbClr val="10253F"/>
                </a:solidFill>
                <a:latin typeface="汉仪文黑-55W" pitchFamily="18" charset="-122"/>
                <a:ea typeface="汉仪文黑-55W" pitchFamily="18" charset="-122"/>
              </a:rPr>
              <a:t>1</a:t>
            </a:r>
            <a:r>
              <a:rPr lang="zh-CN" altLang="en-US" b="1" dirty="0">
                <a:solidFill>
                  <a:srgbClr val="10253F"/>
                </a:solidFill>
                <a:latin typeface="汉仪文黑-55W" pitchFamily="18" charset="-122"/>
                <a:ea typeface="汉仪文黑-55W" pitchFamily="18" charset="-122"/>
              </a:rPr>
              <a:t>次工作，每年向上级纪委进行述职。</a:t>
            </a:r>
            <a:endParaRPr lang="zh-CN" altLang="en-US" b="1" dirty="0">
              <a:solidFill>
                <a:srgbClr val="10253F"/>
              </a:solidFill>
              <a:latin typeface="汉仪文黑-55W" pitchFamily="18" charset="-122"/>
              <a:ea typeface="汉仪文黑-55W" pitchFamily="18" charset="-122"/>
            </a:endParaRPr>
          </a:p>
        </p:txBody>
      </p:sp>
      <p:sp>
        <p:nvSpPr>
          <p:cNvPr id="27654" name="MH_PageTitle"/>
          <p:cNvSpPr txBox="1"/>
          <p:nvPr>
            <p:custDataLst>
              <p:tags r:id="rId1"/>
            </p:custDataLst>
          </p:nvPr>
        </p:nvSpPr>
        <p:spPr>
          <a:xfrm>
            <a:off x="395288" y="-63500"/>
            <a:ext cx="8229600" cy="757238"/>
          </a:xfrm>
          <a:prstGeom prst="rect">
            <a:avLst/>
          </a:prstGeom>
          <a:noFill/>
          <a:ln w="9525">
            <a:noFill/>
          </a:ln>
        </p:spPr>
        <p:txBody>
          <a:bodyPr anchor="t"/>
          <a:p>
            <a:pPr algn="ctr"/>
            <a:r>
              <a:rPr lang="zh-CN" altLang="en-US" sz="4000" dirty="0">
                <a:solidFill>
                  <a:schemeClr val="bg1"/>
                </a:solidFill>
                <a:latin typeface="华康俪金黑W8(P)" pitchFamily="34" charset="-122"/>
                <a:ea typeface="华康俪金黑W8(P)" pitchFamily="34" charset="-122"/>
              </a:rPr>
              <a:t>内 容</a:t>
            </a:r>
            <a:endParaRPr lang="zh-CN" altLang="en-US" sz="4000" dirty="0">
              <a:solidFill>
                <a:schemeClr val="bg1"/>
              </a:solidFill>
              <a:latin typeface="华康俪金黑W8(P)" pitchFamily="34" charset="-122"/>
              <a:ea typeface="华康俪金黑W8(P)" pitchFamily="3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矩形 1"/>
          <p:cNvSpPr/>
          <p:nvPr/>
        </p:nvSpPr>
        <p:spPr>
          <a:xfrm>
            <a:off x="382588" y="677863"/>
            <a:ext cx="6070600" cy="830262"/>
          </a:xfrm>
          <a:prstGeom prst="rect">
            <a:avLst/>
          </a:prstGeom>
          <a:noFill/>
          <a:ln w="9525">
            <a:noFill/>
          </a:ln>
        </p:spPr>
        <p:txBody>
          <a:bodyPr wrap="none" anchor="t">
            <a:spAutoFit/>
          </a:bodyPr>
          <a:p>
            <a:pPr indent="355600" algn="just" eaLnBrk="0" hangingPunct="0">
              <a:lnSpc>
                <a:spcPct val="150000"/>
              </a:lnSpc>
            </a:pPr>
            <a:r>
              <a:rPr lang="en-US" altLang="zh-CN" sz="3200" dirty="0">
                <a:solidFill>
                  <a:schemeClr val="bg1"/>
                </a:solidFill>
                <a:latin typeface="华康俪金黑W8(P)" pitchFamily="34" charset="-122"/>
                <a:ea typeface="华康俪金黑W8(P)" pitchFamily="34" charset="-122"/>
              </a:rPr>
              <a:t>11 </a:t>
            </a:r>
            <a:r>
              <a:rPr lang="zh-CN" altLang="en-US" sz="3200" dirty="0">
                <a:solidFill>
                  <a:schemeClr val="bg1"/>
                </a:solidFill>
                <a:latin typeface="华康俪金黑W8(P)" pitchFamily="34" charset="-122"/>
                <a:ea typeface="华康俪金黑W8(P)" pitchFamily="34" charset="-122"/>
              </a:rPr>
              <a:t>党的基层组织和党员的监督</a:t>
            </a:r>
            <a:endParaRPr lang="zh-CN" altLang="zh-CN" sz="3200" dirty="0">
              <a:solidFill>
                <a:schemeClr val="bg1"/>
              </a:solidFill>
              <a:latin typeface="华康俪金黑W8(P)" pitchFamily="34" charset="-122"/>
              <a:ea typeface="华康俪金黑W8(P)" pitchFamily="34" charset="-122"/>
            </a:endParaRPr>
          </a:p>
        </p:txBody>
      </p:sp>
      <p:sp>
        <p:nvSpPr>
          <p:cNvPr id="28674" name="矩形 4"/>
          <p:cNvSpPr/>
          <p:nvPr/>
        </p:nvSpPr>
        <p:spPr>
          <a:xfrm>
            <a:off x="1325563" y="1552575"/>
            <a:ext cx="7212012" cy="369888"/>
          </a:xfrm>
          <a:prstGeom prst="rect">
            <a:avLst/>
          </a:prstGeom>
          <a:noFill/>
          <a:ln w="9525">
            <a:noFill/>
          </a:ln>
        </p:spPr>
        <p:txBody>
          <a:bodyPr anchor="t">
            <a:spAutoFit/>
          </a:bodyPr>
          <a:p>
            <a:pPr eaLnBrk="0" hangingPunct="0"/>
            <a:r>
              <a:rPr lang="zh-CN" altLang="en-US" dirty="0">
                <a:solidFill>
                  <a:srgbClr val="F2F2F2"/>
                </a:solidFill>
                <a:latin typeface="汉仪文黑-55W" pitchFamily="18" charset="-122"/>
                <a:ea typeface="汉仪文黑-55W" pitchFamily="18" charset="-122"/>
              </a:rPr>
              <a:t>党的基层组织应当发挥战斗堡垒作用，有三大监督职责：</a:t>
            </a:r>
            <a:endParaRPr lang="zh-CN" altLang="en-US" dirty="0">
              <a:solidFill>
                <a:srgbClr val="F2F2F2"/>
              </a:solidFill>
              <a:latin typeface="汉仪文黑-55W" pitchFamily="18" charset="-122"/>
              <a:ea typeface="汉仪文黑-55W" pitchFamily="18" charset="-122"/>
            </a:endParaRPr>
          </a:p>
        </p:txBody>
      </p:sp>
      <p:sp>
        <p:nvSpPr>
          <p:cNvPr id="28675" name="矩形 15"/>
          <p:cNvSpPr/>
          <p:nvPr/>
        </p:nvSpPr>
        <p:spPr>
          <a:xfrm>
            <a:off x="1052513" y="2065338"/>
            <a:ext cx="5464175" cy="922020"/>
          </a:xfrm>
          <a:prstGeom prst="rect">
            <a:avLst/>
          </a:prstGeom>
          <a:noFill/>
          <a:ln w="9525">
            <a:noFill/>
          </a:ln>
        </p:spPr>
        <p:txBody>
          <a:bodyPr anchor="t">
            <a:spAutoFit/>
          </a:bodyPr>
          <a:p>
            <a:pPr eaLnBrk="0" hangingPunct="0"/>
            <a:r>
              <a:rPr lang="en-US" altLang="zh-CN" sz="3600" dirty="0">
                <a:solidFill>
                  <a:srgbClr val="17375E"/>
                </a:solidFill>
                <a:latin typeface="Agency FB" pitchFamily="34" charset="0"/>
                <a:ea typeface="Arial Unicode MS" pitchFamily="34" charset="-122"/>
              </a:rPr>
              <a:t>1.</a:t>
            </a:r>
            <a:r>
              <a:rPr lang="zh-CN" altLang="en-US" b="1" dirty="0">
                <a:solidFill>
                  <a:srgbClr val="17375E"/>
                </a:solidFill>
                <a:latin typeface="汉仪文黑-55W" pitchFamily="18" charset="-122"/>
                <a:ea typeface="汉仪文黑-55W" pitchFamily="18" charset="-122"/>
              </a:rPr>
              <a:t>严格党的组织生活，开展批评和自我批评，监督党员切实履行义务，保障党员权利不受侵犯。</a:t>
            </a:r>
            <a:endParaRPr lang="zh-CN" altLang="en-US" b="1" dirty="0">
              <a:solidFill>
                <a:srgbClr val="17375E"/>
              </a:solidFill>
              <a:latin typeface="汉仪文黑-55W" pitchFamily="18" charset="-122"/>
              <a:ea typeface="汉仪文黑-55W" pitchFamily="18" charset="-122"/>
            </a:endParaRPr>
          </a:p>
        </p:txBody>
      </p:sp>
      <p:sp>
        <p:nvSpPr>
          <p:cNvPr id="28676" name="矩形 16"/>
          <p:cNvSpPr/>
          <p:nvPr/>
        </p:nvSpPr>
        <p:spPr>
          <a:xfrm>
            <a:off x="1701800" y="3001963"/>
            <a:ext cx="5965825" cy="922020"/>
          </a:xfrm>
          <a:prstGeom prst="rect">
            <a:avLst/>
          </a:prstGeom>
          <a:noFill/>
          <a:ln w="9525">
            <a:noFill/>
          </a:ln>
        </p:spPr>
        <p:txBody>
          <a:bodyPr anchor="t">
            <a:spAutoFit/>
          </a:bodyPr>
          <a:p>
            <a:pPr eaLnBrk="0" hangingPunct="0"/>
            <a:r>
              <a:rPr lang="en-US" altLang="zh-CN" sz="3600" dirty="0">
                <a:solidFill>
                  <a:srgbClr val="10253F"/>
                </a:solidFill>
                <a:latin typeface="Agency FB" pitchFamily="34" charset="0"/>
                <a:ea typeface="汉仪文黑-55W" pitchFamily="18" charset="-122"/>
              </a:rPr>
              <a:t>2.</a:t>
            </a:r>
            <a:r>
              <a:rPr lang="zh-CN" altLang="en-US" b="1" dirty="0">
                <a:solidFill>
                  <a:srgbClr val="10253F"/>
                </a:solidFill>
                <a:latin typeface="汉仪文黑-55W" pitchFamily="18" charset="-122"/>
                <a:ea typeface="汉仪文黑-55W" pitchFamily="18" charset="-122"/>
              </a:rPr>
              <a:t>了解党员、群众对党的工作和党的领导干部的批评和意见，定期向上级党组织反映情况，提出意见和建议。</a:t>
            </a:r>
            <a:endParaRPr lang="zh-CN" altLang="en-US" b="1" dirty="0">
              <a:solidFill>
                <a:srgbClr val="10253F"/>
              </a:solidFill>
              <a:latin typeface="汉仪文黑-55W" pitchFamily="18" charset="-122"/>
              <a:ea typeface="汉仪文黑-55W" pitchFamily="18" charset="-122"/>
            </a:endParaRPr>
          </a:p>
        </p:txBody>
      </p:sp>
      <p:sp>
        <p:nvSpPr>
          <p:cNvPr id="28677" name="矩形 6"/>
          <p:cNvSpPr/>
          <p:nvPr/>
        </p:nvSpPr>
        <p:spPr>
          <a:xfrm>
            <a:off x="2411413" y="3902075"/>
            <a:ext cx="6337300" cy="923925"/>
          </a:xfrm>
          <a:prstGeom prst="rect">
            <a:avLst/>
          </a:prstGeom>
          <a:noFill/>
          <a:ln w="9525">
            <a:noFill/>
          </a:ln>
        </p:spPr>
        <p:txBody>
          <a:bodyPr anchor="t">
            <a:spAutoFit/>
          </a:bodyPr>
          <a:p>
            <a:pPr eaLnBrk="0" hangingPunct="0"/>
            <a:r>
              <a:rPr lang="en-US" altLang="zh-CN" sz="3600" dirty="0">
                <a:solidFill>
                  <a:srgbClr val="10253F"/>
                </a:solidFill>
                <a:latin typeface="Agency FB" pitchFamily="34" charset="0"/>
                <a:ea typeface="汉仪文黑-55W" pitchFamily="18" charset="-122"/>
              </a:rPr>
              <a:t>3.</a:t>
            </a:r>
            <a:r>
              <a:rPr lang="zh-CN" altLang="en-US" b="1" dirty="0">
                <a:solidFill>
                  <a:srgbClr val="10253F"/>
                </a:solidFill>
                <a:latin typeface="汉仪文黑-55W" pitchFamily="18" charset="-122"/>
                <a:ea typeface="汉仪文黑-55W" pitchFamily="18" charset="-122"/>
              </a:rPr>
              <a:t>维护和执行党的纪律，发现党员、干部违反纪律问题及时教育或者处理，问题严重的应当向上级党组织报告。</a:t>
            </a:r>
            <a:endParaRPr lang="zh-CN" altLang="en-US" b="1" dirty="0">
              <a:solidFill>
                <a:srgbClr val="10253F"/>
              </a:solidFill>
              <a:latin typeface="汉仪文黑-55W" pitchFamily="18" charset="-122"/>
              <a:ea typeface="汉仪文黑-55W" pitchFamily="18" charset="-122"/>
            </a:endParaRPr>
          </a:p>
        </p:txBody>
      </p:sp>
      <p:sp>
        <p:nvSpPr>
          <p:cNvPr id="28678" name="MH_PageTitle"/>
          <p:cNvSpPr txBox="1"/>
          <p:nvPr>
            <p:custDataLst>
              <p:tags r:id="rId1"/>
            </p:custDataLst>
          </p:nvPr>
        </p:nvSpPr>
        <p:spPr>
          <a:xfrm>
            <a:off x="395288" y="-63500"/>
            <a:ext cx="8229600" cy="757238"/>
          </a:xfrm>
          <a:prstGeom prst="rect">
            <a:avLst/>
          </a:prstGeom>
          <a:noFill/>
          <a:ln w="9525">
            <a:noFill/>
          </a:ln>
        </p:spPr>
        <p:txBody>
          <a:bodyPr anchor="t"/>
          <a:p>
            <a:pPr algn="ctr"/>
            <a:r>
              <a:rPr lang="zh-CN" altLang="en-US" sz="4000" dirty="0">
                <a:solidFill>
                  <a:schemeClr val="bg1"/>
                </a:solidFill>
                <a:latin typeface="华康俪金黑W8(P)" pitchFamily="34" charset="-122"/>
                <a:ea typeface="华康俪金黑W8(P)" pitchFamily="34" charset="-122"/>
              </a:rPr>
              <a:t>内 容</a:t>
            </a:r>
            <a:endParaRPr lang="zh-CN" altLang="en-US" sz="4000" dirty="0">
              <a:solidFill>
                <a:schemeClr val="bg1"/>
              </a:solidFill>
              <a:latin typeface="华康俪金黑W8(P)" pitchFamily="34" charset="-122"/>
              <a:ea typeface="华康俪金黑W8(P)" pitchFamily="3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矩形 1"/>
          <p:cNvSpPr/>
          <p:nvPr/>
        </p:nvSpPr>
        <p:spPr>
          <a:xfrm>
            <a:off x="179388" y="635000"/>
            <a:ext cx="6070600" cy="830263"/>
          </a:xfrm>
          <a:prstGeom prst="rect">
            <a:avLst/>
          </a:prstGeom>
          <a:noFill/>
          <a:ln w="9525">
            <a:noFill/>
          </a:ln>
        </p:spPr>
        <p:txBody>
          <a:bodyPr wrap="none" anchor="t">
            <a:spAutoFit/>
          </a:bodyPr>
          <a:p>
            <a:pPr indent="355600" algn="just" eaLnBrk="0" hangingPunct="0">
              <a:lnSpc>
                <a:spcPct val="150000"/>
              </a:lnSpc>
            </a:pPr>
            <a:r>
              <a:rPr lang="en-US" altLang="zh-CN" sz="3200" dirty="0">
                <a:solidFill>
                  <a:schemeClr val="bg1"/>
                </a:solidFill>
                <a:latin typeface="华康俪金黑W8(P)" pitchFamily="34" charset="-122"/>
                <a:ea typeface="华康俪金黑W8(P)" pitchFamily="34" charset="-122"/>
              </a:rPr>
              <a:t>12 </a:t>
            </a:r>
            <a:r>
              <a:rPr lang="zh-CN" altLang="en-US" sz="3200" dirty="0">
                <a:solidFill>
                  <a:schemeClr val="bg1"/>
                </a:solidFill>
                <a:latin typeface="华康俪金黑W8(P)" pitchFamily="34" charset="-122"/>
                <a:ea typeface="华康俪金黑W8(P)" pitchFamily="34" charset="-122"/>
              </a:rPr>
              <a:t>党内监督和外部监督相结合</a:t>
            </a:r>
            <a:endParaRPr lang="zh-CN" altLang="zh-CN" sz="3200" dirty="0">
              <a:solidFill>
                <a:schemeClr val="bg1"/>
              </a:solidFill>
              <a:latin typeface="华康俪金黑W8(P)" pitchFamily="34" charset="-122"/>
              <a:ea typeface="华康俪金黑W8(P)" pitchFamily="34" charset="-122"/>
            </a:endParaRPr>
          </a:p>
        </p:txBody>
      </p:sp>
      <p:sp>
        <p:nvSpPr>
          <p:cNvPr id="29698" name="矩形 4"/>
          <p:cNvSpPr/>
          <p:nvPr/>
        </p:nvSpPr>
        <p:spPr>
          <a:xfrm>
            <a:off x="1187450" y="1362075"/>
            <a:ext cx="7129463" cy="646113"/>
          </a:xfrm>
          <a:prstGeom prst="rect">
            <a:avLst/>
          </a:prstGeom>
          <a:noFill/>
          <a:ln w="9525">
            <a:noFill/>
          </a:ln>
        </p:spPr>
        <p:txBody>
          <a:bodyPr anchor="t">
            <a:spAutoFit/>
          </a:bodyPr>
          <a:p>
            <a:pPr eaLnBrk="0" hangingPunct="0"/>
            <a:r>
              <a:rPr lang="zh-CN" altLang="en-US" b="1" dirty="0">
                <a:solidFill>
                  <a:srgbClr val="F2F2F2"/>
                </a:solidFill>
                <a:latin typeface="汉仪文黑-55W" pitchFamily="18" charset="-122"/>
                <a:ea typeface="汉仪文黑-55W" pitchFamily="18" charset="-122"/>
              </a:rPr>
              <a:t>中国共产党是执政党，和党外监督、法治监督、民主党派监督、社会监督等有千丝万缕的联系。</a:t>
            </a:r>
            <a:endParaRPr lang="zh-CN" altLang="en-US" b="1" dirty="0">
              <a:solidFill>
                <a:srgbClr val="F2F2F2"/>
              </a:solidFill>
              <a:latin typeface="汉仪文黑-55W" pitchFamily="18" charset="-122"/>
              <a:ea typeface="汉仪文黑-55W" pitchFamily="18" charset="-122"/>
            </a:endParaRPr>
          </a:p>
        </p:txBody>
      </p:sp>
      <p:sp>
        <p:nvSpPr>
          <p:cNvPr id="29699" name="矩形 15"/>
          <p:cNvSpPr/>
          <p:nvPr/>
        </p:nvSpPr>
        <p:spPr>
          <a:xfrm>
            <a:off x="825500" y="2043113"/>
            <a:ext cx="6554788" cy="1200150"/>
          </a:xfrm>
          <a:prstGeom prst="rect">
            <a:avLst/>
          </a:prstGeom>
          <a:noFill/>
          <a:ln w="9525">
            <a:noFill/>
          </a:ln>
        </p:spPr>
        <p:txBody>
          <a:bodyPr anchor="t">
            <a:spAutoFit/>
          </a:bodyPr>
          <a:p>
            <a:pPr algn="just" eaLnBrk="0" hangingPunct="0"/>
            <a:r>
              <a:rPr lang="en-US" altLang="zh-CN" sz="3600" dirty="0">
                <a:solidFill>
                  <a:srgbClr val="17375E"/>
                </a:solidFill>
                <a:latin typeface="Agency FB" pitchFamily="34" charset="0"/>
                <a:ea typeface="Arial Unicode MS" pitchFamily="34" charset="-122"/>
              </a:rPr>
              <a:t>1.</a:t>
            </a:r>
            <a:r>
              <a:rPr lang="zh-CN" altLang="en-US" b="1" dirty="0">
                <a:solidFill>
                  <a:srgbClr val="17375E"/>
                </a:solidFill>
                <a:latin typeface="汉仪文黑-55W" pitchFamily="18" charset="-122"/>
                <a:ea typeface="汉仪文黑-55W" pitchFamily="18" charset="-122"/>
              </a:rPr>
              <a:t>各级党委应当支持和保证同级人大、政府、监察机关、司法机关等对国家机关及公职人员依法进行监督，人民政协依章程进行民主监督，审计机关依法进行审计监督。</a:t>
            </a:r>
            <a:endParaRPr lang="zh-CN" altLang="en-US" b="1" dirty="0">
              <a:solidFill>
                <a:srgbClr val="17375E"/>
              </a:solidFill>
              <a:latin typeface="汉仪文黑-55W" pitchFamily="18" charset="-122"/>
              <a:ea typeface="汉仪文黑-55W" pitchFamily="18" charset="-122"/>
            </a:endParaRPr>
          </a:p>
        </p:txBody>
      </p:sp>
      <p:sp>
        <p:nvSpPr>
          <p:cNvPr id="29700" name="矩形 16"/>
          <p:cNvSpPr/>
          <p:nvPr/>
        </p:nvSpPr>
        <p:spPr>
          <a:xfrm>
            <a:off x="1377950" y="3200400"/>
            <a:ext cx="7554913" cy="645160"/>
          </a:xfrm>
          <a:prstGeom prst="rect">
            <a:avLst/>
          </a:prstGeom>
          <a:noFill/>
          <a:ln w="9525">
            <a:noFill/>
          </a:ln>
        </p:spPr>
        <p:txBody>
          <a:bodyPr anchor="t">
            <a:spAutoFit/>
          </a:bodyPr>
          <a:p>
            <a:pPr eaLnBrk="0" hangingPunct="0"/>
            <a:r>
              <a:rPr lang="en-US" altLang="zh-CN" sz="3600" dirty="0">
                <a:solidFill>
                  <a:srgbClr val="10253F"/>
                </a:solidFill>
                <a:latin typeface="Agency FB" pitchFamily="34" charset="0"/>
                <a:ea typeface="汉仪文黑-55W" pitchFamily="18" charset="-122"/>
              </a:rPr>
              <a:t>2.</a:t>
            </a:r>
            <a:r>
              <a:rPr lang="zh-CN" altLang="en-US" b="1" dirty="0">
                <a:solidFill>
                  <a:srgbClr val="10253F"/>
                </a:solidFill>
                <a:latin typeface="汉仪文黑-55W" pitchFamily="18" charset="-122"/>
                <a:ea typeface="汉仪文黑-55W" pitchFamily="18" charset="-122"/>
              </a:rPr>
              <a:t>中国共产党同各民主党派长期共存、互相监督、肝胆相照、荣辱与共</a:t>
            </a:r>
            <a:endParaRPr lang="zh-CN" altLang="en-US" b="1" dirty="0">
              <a:solidFill>
                <a:srgbClr val="10253F"/>
              </a:solidFill>
              <a:latin typeface="汉仪文黑-55W" pitchFamily="18" charset="-122"/>
              <a:ea typeface="汉仪文黑-55W" pitchFamily="18" charset="-122"/>
            </a:endParaRPr>
          </a:p>
        </p:txBody>
      </p:sp>
      <p:sp>
        <p:nvSpPr>
          <p:cNvPr id="29701" name="矩形 6"/>
          <p:cNvSpPr/>
          <p:nvPr/>
        </p:nvSpPr>
        <p:spPr>
          <a:xfrm>
            <a:off x="2216150" y="3860800"/>
            <a:ext cx="6408738" cy="1198880"/>
          </a:xfrm>
          <a:prstGeom prst="rect">
            <a:avLst/>
          </a:prstGeom>
          <a:noFill/>
          <a:ln w="9525">
            <a:noFill/>
          </a:ln>
        </p:spPr>
        <p:txBody>
          <a:bodyPr anchor="t">
            <a:spAutoFit/>
          </a:bodyPr>
          <a:p>
            <a:pPr eaLnBrk="0" hangingPunct="0"/>
            <a:r>
              <a:rPr lang="en-US" altLang="zh-CN" sz="3600" dirty="0">
                <a:solidFill>
                  <a:srgbClr val="10253F"/>
                </a:solidFill>
                <a:latin typeface="Agency FB" pitchFamily="34" charset="0"/>
                <a:ea typeface="汉仪文黑-55W" pitchFamily="18" charset="-122"/>
              </a:rPr>
              <a:t>3.</a:t>
            </a:r>
            <a:r>
              <a:rPr lang="zh-CN" altLang="en-US" b="1" dirty="0">
                <a:solidFill>
                  <a:srgbClr val="10253F"/>
                </a:solidFill>
                <a:latin typeface="汉仪文黑-55W" pitchFamily="18" charset="-122"/>
                <a:ea typeface="汉仪文黑-55W" pitchFamily="18" charset="-122"/>
              </a:rPr>
              <a:t>各级党组织和党的领导干部应当认真对待、自觉接受社会监督，利用互联网技术和信息化手段，推动党务公开、拓宽</a:t>
            </a:r>
            <a:endParaRPr lang="en-US" altLang="zh-CN" b="1" dirty="0">
              <a:solidFill>
                <a:srgbClr val="10253F"/>
              </a:solidFill>
              <a:latin typeface="汉仪文黑-55W" pitchFamily="18" charset="-122"/>
              <a:ea typeface="汉仪文黑-55W" pitchFamily="18" charset="-122"/>
            </a:endParaRPr>
          </a:p>
          <a:p>
            <a:pPr eaLnBrk="0" hangingPunct="0"/>
            <a:r>
              <a:rPr lang="en-US" altLang="zh-CN" b="1" dirty="0">
                <a:solidFill>
                  <a:srgbClr val="10253F"/>
                </a:solidFill>
                <a:latin typeface="汉仪文黑-55W" pitchFamily="18" charset="-122"/>
                <a:ea typeface="汉仪文黑-55W" pitchFamily="18" charset="-122"/>
              </a:rPr>
              <a:t>    </a:t>
            </a:r>
            <a:r>
              <a:rPr lang="zh-CN" altLang="en-US" b="1" dirty="0">
                <a:solidFill>
                  <a:srgbClr val="10253F"/>
                </a:solidFill>
                <a:latin typeface="汉仪文黑-55W" pitchFamily="18" charset="-122"/>
                <a:ea typeface="汉仪文黑-55W" pitchFamily="18" charset="-122"/>
              </a:rPr>
              <a:t>监督渠道，虚心接受群众批评。</a:t>
            </a:r>
            <a:endParaRPr lang="zh-CN" altLang="en-US" b="1" dirty="0">
              <a:solidFill>
                <a:srgbClr val="10253F"/>
              </a:solidFill>
              <a:latin typeface="汉仪文黑-55W" pitchFamily="18" charset="-122"/>
              <a:ea typeface="汉仪文黑-55W" pitchFamily="18" charset="-122"/>
            </a:endParaRPr>
          </a:p>
        </p:txBody>
      </p:sp>
      <p:sp>
        <p:nvSpPr>
          <p:cNvPr id="29702" name="MH_PageTitle"/>
          <p:cNvSpPr txBox="1"/>
          <p:nvPr>
            <p:custDataLst>
              <p:tags r:id="rId1"/>
            </p:custDataLst>
          </p:nvPr>
        </p:nvSpPr>
        <p:spPr>
          <a:xfrm>
            <a:off x="395288" y="-63500"/>
            <a:ext cx="8229600" cy="757238"/>
          </a:xfrm>
          <a:prstGeom prst="rect">
            <a:avLst/>
          </a:prstGeom>
          <a:noFill/>
          <a:ln w="9525">
            <a:noFill/>
          </a:ln>
        </p:spPr>
        <p:txBody>
          <a:bodyPr anchor="t"/>
          <a:p>
            <a:pPr algn="ctr"/>
            <a:r>
              <a:rPr lang="zh-CN" altLang="en-US" sz="4000" dirty="0">
                <a:solidFill>
                  <a:schemeClr val="bg1"/>
                </a:solidFill>
                <a:latin typeface="华康俪金黑W8(P)" pitchFamily="34" charset="-122"/>
                <a:ea typeface="华康俪金黑W8(P)" pitchFamily="34" charset="-122"/>
              </a:rPr>
              <a:t>内 容</a:t>
            </a:r>
            <a:endParaRPr lang="zh-CN" altLang="en-US" sz="4000" dirty="0">
              <a:solidFill>
                <a:schemeClr val="bg1"/>
              </a:solidFill>
              <a:latin typeface="华康俪金黑W8(P)" pitchFamily="34" charset="-122"/>
              <a:ea typeface="华康俪金黑W8(P)" pitchFamily="34"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矩形 1"/>
          <p:cNvSpPr/>
          <p:nvPr/>
        </p:nvSpPr>
        <p:spPr>
          <a:xfrm>
            <a:off x="455613" y="738188"/>
            <a:ext cx="3197225" cy="831850"/>
          </a:xfrm>
          <a:prstGeom prst="rect">
            <a:avLst/>
          </a:prstGeom>
          <a:noFill/>
          <a:ln w="9525">
            <a:noFill/>
          </a:ln>
        </p:spPr>
        <p:txBody>
          <a:bodyPr wrap="none" anchor="t">
            <a:spAutoFit/>
          </a:bodyPr>
          <a:p>
            <a:pPr indent="355600" algn="just" eaLnBrk="0" hangingPunct="0">
              <a:lnSpc>
                <a:spcPct val="150000"/>
              </a:lnSpc>
            </a:pPr>
            <a:r>
              <a:rPr lang="en-US" altLang="zh-CN" sz="3200" dirty="0">
                <a:solidFill>
                  <a:schemeClr val="bg1"/>
                </a:solidFill>
                <a:latin typeface="华康俪金黑W8(P)" pitchFamily="34" charset="-122"/>
                <a:ea typeface="华康俪金黑W8(P)" pitchFamily="34" charset="-122"/>
              </a:rPr>
              <a:t>13 </a:t>
            </a:r>
            <a:r>
              <a:rPr lang="zh-CN" altLang="en-US" sz="3200" dirty="0">
                <a:solidFill>
                  <a:schemeClr val="bg1"/>
                </a:solidFill>
                <a:latin typeface="华康俪金黑W8(P)" pitchFamily="34" charset="-122"/>
                <a:ea typeface="华康俪金黑W8(P)" pitchFamily="34" charset="-122"/>
              </a:rPr>
              <a:t>整改和保障</a:t>
            </a:r>
            <a:endParaRPr lang="zh-CN" altLang="zh-CN" sz="3200" dirty="0">
              <a:solidFill>
                <a:schemeClr val="bg1"/>
              </a:solidFill>
              <a:latin typeface="华康俪金黑W8(P)" pitchFamily="34" charset="-122"/>
              <a:ea typeface="华康俪金黑W8(P)" pitchFamily="34" charset="-122"/>
            </a:endParaRPr>
          </a:p>
        </p:txBody>
      </p:sp>
      <p:sp>
        <p:nvSpPr>
          <p:cNvPr id="30722" name="矩形 15"/>
          <p:cNvSpPr/>
          <p:nvPr/>
        </p:nvSpPr>
        <p:spPr>
          <a:xfrm>
            <a:off x="1042988" y="1997075"/>
            <a:ext cx="6697662" cy="1200150"/>
          </a:xfrm>
          <a:prstGeom prst="rect">
            <a:avLst/>
          </a:prstGeom>
          <a:noFill/>
          <a:ln w="9525">
            <a:noFill/>
          </a:ln>
        </p:spPr>
        <p:txBody>
          <a:bodyPr anchor="t">
            <a:spAutoFit/>
          </a:bodyPr>
          <a:p>
            <a:pPr eaLnBrk="0" hangingPunct="0"/>
            <a:r>
              <a:rPr lang="en-US" altLang="zh-CN" sz="3600" dirty="0">
                <a:solidFill>
                  <a:srgbClr val="17375E"/>
                </a:solidFill>
                <a:latin typeface="Agency FB" pitchFamily="34" charset="0"/>
                <a:ea typeface="Arial Unicode MS" pitchFamily="34" charset="-122"/>
              </a:rPr>
              <a:t>1.</a:t>
            </a:r>
            <a:r>
              <a:rPr lang="zh-CN" altLang="en-US" b="1" dirty="0">
                <a:solidFill>
                  <a:srgbClr val="17375E"/>
                </a:solidFill>
                <a:latin typeface="汉仪文黑-55W" pitchFamily="18" charset="-122"/>
                <a:ea typeface="汉仪文黑-55W" pitchFamily="18" charset="-122"/>
              </a:rPr>
              <a:t>党组织应当如实记录、集中管理党内监督中发现的问题和线索，及时了解核实，作出相应处理；不属于本级办理范围的应当移送有权限的党组织处理。</a:t>
            </a:r>
            <a:endParaRPr lang="zh-CN" altLang="en-US" b="1" dirty="0">
              <a:solidFill>
                <a:srgbClr val="17375E"/>
              </a:solidFill>
              <a:latin typeface="汉仪文黑-55W" pitchFamily="18" charset="-122"/>
              <a:ea typeface="汉仪文黑-55W" pitchFamily="18" charset="-122"/>
            </a:endParaRPr>
          </a:p>
        </p:txBody>
      </p:sp>
      <p:sp>
        <p:nvSpPr>
          <p:cNvPr id="30723" name="矩形 16"/>
          <p:cNvSpPr/>
          <p:nvPr/>
        </p:nvSpPr>
        <p:spPr>
          <a:xfrm>
            <a:off x="2032000" y="3340100"/>
            <a:ext cx="6545263" cy="1201738"/>
          </a:xfrm>
          <a:prstGeom prst="rect">
            <a:avLst/>
          </a:prstGeom>
          <a:noFill/>
          <a:ln w="9525">
            <a:noFill/>
          </a:ln>
        </p:spPr>
        <p:txBody>
          <a:bodyPr anchor="t">
            <a:spAutoFit/>
          </a:bodyPr>
          <a:p>
            <a:pPr eaLnBrk="0" hangingPunct="0"/>
            <a:r>
              <a:rPr lang="en-US" altLang="zh-CN" sz="3600" dirty="0">
                <a:solidFill>
                  <a:srgbClr val="10253F"/>
                </a:solidFill>
                <a:latin typeface="Agency FB" pitchFamily="34" charset="0"/>
                <a:ea typeface="汉仪文黑-55W" pitchFamily="18" charset="-122"/>
              </a:rPr>
              <a:t>2.</a:t>
            </a:r>
            <a:r>
              <a:rPr lang="zh-CN" altLang="en-US" b="1" dirty="0">
                <a:solidFill>
                  <a:srgbClr val="10253F"/>
                </a:solidFill>
                <a:latin typeface="汉仪文黑-55W" pitchFamily="18" charset="-122"/>
                <a:ea typeface="汉仪文黑-55W" pitchFamily="18" charset="-122"/>
              </a:rPr>
              <a:t>党组织对监督中发现的问题应当做到条条要整改、件件有着落。整改结果应当及时报告上级党组织，必要时可以向下级党组织和党员通报，并向社会公开。</a:t>
            </a:r>
            <a:endParaRPr lang="zh-CN" altLang="en-US" b="1" dirty="0">
              <a:solidFill>
                <a:srgbClr val="10253F"/>
              </a:solidFill>
              <a:latin typeface="汉仪文黑-55W" pitchFamily="18" charset="-122"/>
              <a:ea typeface="汉仪文黑-55W" pitchFamily="18" charset="-122"/>
            </a:endParaRPr>
          </a:p>
        </p:txBody>
      </p:sp>
      <p:sp>
        <p:nvSpPr>
          <p:cNvPr id="30724" name="MH_PageTitle"/>
          <p:cNvSpPr txBox="1"/>
          <p:nvPr>
            <p:custDataLst>
              <p:tags r:id="rId1"/>
            </p:custDataLst>
          </p:nvPr>
        </p:nvSpPr>
        <p:spPr>
          <a:xfrm>
            <a:off x="395288" y="-63500"/>
            <a:ext cx="8229600" cy="757238"/>
          </a:xfrm>
          <a:prstGeom prst="rect">
            <a:avLst/>
          </a:prstGeom>
          <a:noFill/>
          <a:ln w="9525">
            <a:noFill/>
          </a:ln>
        </p:spPr>
        <p:txBody>
          <a:bodyPr anchor="t"/>
          <a:p>
            <a:pPr algn="ctr"/>
            <a:r>
              <a:rPr lang="zh-CN" altLang="en-US" sz="4000" dirty="0">
                <a:solidFill>
                  <a:schemeClr val="bg1"/>
                </a:solidFill>
                <a:latin typeface="华康俪金黑W8(P)" pitchFamily="34" charset="-122"/>
                <a:ea typeface="华康俪金黑W8(P)" pitchFamily="34" charset="-122"/>
              </a:rPr>
              <a:t>内 容</a:t>
            </a:r>
            <a:endParaRPr lang="zh-CN" altLang="en-US" sz="4000" dirty="0">
              <a:solidFill>
                <a:schemeClr val="bg1"/>
              </a:solidFill>
              <a:latin typeface="华康俪金黑W8(P)" pitchFamily="34" charset="-122"/>
              <a:ea typeface="华康俪金黑W8(P)" pitchFamily="34"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矩形 1"/>
          <p:cNvSpPr/>
          <p:nvPr/>
        </p:nvSpPr>
        <p:spPr>
          <a:xfrm>
            <a:off x="539750" y="779463"/>
            <a:ext cx="3197225" cy="830262"/>
          </a:xfrm>
          <a:prstGeom prst="rect">
            <a:avLst/>
          </a:prstGeom>
          <a:noFill/>
          <a:ln w="9525">
            <a:noFill/>
          </a:ln>
        </p:spPr>
        <p:txBody>
          <a:bodyPr wrap="none" anchor="t">
            <a:spAutoFit/>
          </a:bodyPr>
          <a:p>
            <a:pPr indent="355600" algn="just" eaLnBrk="0" hangingPunct="0">
              <a:lnSpc>
                <a:spcPct val="150000"/>
              </a:lnSpc>
            </a:pPr>
            <a:r>
              <a:rPr lang="en-US" altLang="zh-CN" sz="3200" dirty="0">
                <a:solidFill>
                  <a:schemeClr val="bg1"/>
                </a:solidFill>
                <a:latin typeface="华康俪金黑W8(P)" pitchFamily="34" charset="-122"/>
                <a:ea typeface="华康俪金黑W8(P)" pitchFamily="34" charset="-122"/>
              </a:rPr>
              <a:t>13 </a:t>
            </a:r>
            <a:r>
              <a:rPr lang="zh-CN" altLang="en-US" sz="3200" dirty="0">
                <a:solidFill>
                  <a:schemeClr val="bg1"/>
                </a:solidFill>
                <a:latin typeface="华康俪金黑W8(P)" pitchFamily="34" charset="-122"/>
                <a:ea typeface="华康俪金黑W8(P)" pitchFamily="34" charset="-122"/>
              </a:rPr>
              <a:t>整改和保障</a:t>
            </a:r>
            <a:endParaRPr lang="zh-CN" altLang="zh-CN" sz="3200" dirty="0">
              <a:solidFill>
                <a:schemeClr val="bg1"/>
              </a:solidFill>
              <a:latin typeface="华康俪金黑W8(P)" pitchFamily="34" charset="-122"/>
              <a:ea typeface="华康俪金黑W8(P)" pitchFamily="34" charset="-122"/>
            </a:endParaRPr>
          </a:p>
        </p:txBody>
      </p:sp>
      <p:sp>
        <p:nvSpPr>
          <p:cNvPr id="31746" name="矩形 15"/>
          <p:cNvSpPr/>
          <p:nvPr/>
        </p:nvSpPr>
        <p:spPr>
          <a:xfrm>
            <a:off x="815975" y="1685290"/>
            <a:ext cx="8060690" cy="1476375"/>
          </a:xfrm>
          <a:prstGeom prst="rect">
            <a:avLst/>
          </a:prstGeom>
          <a:noFill/>
          <a:ln w="9525">
            <a:noFill/>
          </a:ln>
        </p:spPr>
        <p:txBody>
          <a:bodyPr wrap="square" anchor="t">
            <a:spAutoFit/>
          </a:bodyPr>
          <a:p>
            <a:pPr eaLnBrk="0" hangingPunct="0"/>
            <a:r>
              <a:rPr lang="en-US" altLang="zh-CN" sz="3600" dirty="0">
                <a:solidFill>
                  <a:srgbClr val="17375E"/>
                </a:solidFill>
                <a:latin typeface="Agency FB" pitchFamily="34" charset="0"/>
                <a:ea typeface="Arial Unicode MS" pitchFamily="34" charset="-122"/>
              </a:rPr>
              <a:t>3.</a:t>
            </a:r>
            <a:r>
              <a:rPr lang="zh-CN" altLang="en-US" b="1" dirty="0">
                <a:solidFill>
                  <a:srgbClr val="17375E"/>
                </a:solidFill>
                <a:latin typeface="汉仪文黑-55W" pitchFamily="18" charset="-122"/>
                <a:ea typeface="汉仪文黑-55W" pitchFamily="18" charset="-122"/>
              </a:rPr>
              <a:t>党委（党组）、纪委（纪检组）应当加强对履行党内监督责任和问题整改落实情况的监督检查，对不履行或者不正确履行党内监督职责，以及纠错、整</a:t>
            </a:r>
            <a:endParaRPr lang="en-US" altLang="zh-CN" b="1" dirty="0">
              <a:solidFill>
                <a:srgbClr val="17375E"/>
              </a:solidFill>
              <a:latin typeface="汉仪文黑-55W" pitchFamily="18" charset="-122"/>
              <a:ea typeface="汉仪文黑-55W" pitchFamily="18" charset="-122"/>
            </a:endParaRPr>
          </a:p>
          <a:p>
            <a:pPr eaLnBrk="0" hangingPunct="0"/>
            <a:r>
              <a:rPr lang="zh-CN" altLang="en-US" b="1" dirty="0">
                <a:solidFill>
                  <a:srgbClr val="17375E"/>
                </a:solidFill>
                <a:latin typeface="汉仪文黑-55W" pitchFamily="18" charset="-122"/>
                <a:ea typeface="汉仪文黑-55W" pitchFamily="18" charset="-122"/>
              </a:rPr>
              <a:t>改不力的，依照</a:t>
            </a:r>
            <a:r>
              <a:rPr lang="en-US" altLang="zh-CN" b="1" dirty="0">
                <a:solidFill>
                  <a:srgbClr val="17375E"/>
                </a:solidFill>
                <a:latin typeface="汉仪文黑-55W" pitchFamily="18" charset="-122"/>
                <a:ea typeface="汉仪文黑-55W" pitchFamily="18" charset="-122"/>
              </a:rPr>
              <a:t>《</a:t>
            </a:r>
            <a:r>
              <a:rPr lang="zh-CN" altLang="en-US" b="1" dirty="0">
                <a:solidFill>
                  <a:srgbClr val="17375E"/>
                </a:solidFill>
                <a:latin typeface="汉仪文黑-55W" pitchFamily="18" charset="-122"/>
                <a:ea typeface="汉仪文黑-55W" pitchFamily="18" charset="-122"/>
              </a:rPr>
              <a:t>中国共产党纪律处分条例</a:t>
            </a:r>
            <a:r>
              <a:rPr lang="en-US" altLang="zh-CN" b="1" dirty="0">
                <a:solidFill>
                  <a:srgbClr val="17375E"/>
                </a:solidFill>
                <a:latin typeface="汉仪文黑-55W" pitchFamily="18" charset="-122"/>
                <a:ea typeface="汉仪文黑-55W" pitchFamily="18" charset="-122"/>
              </a:rPr>
              <a:t>》</a:t>
            </a:r>
            <a:r>
              <a:rPr lang="zh-CN" altLang="en-US" b="1" dirty="0">
                <a:solidFill>
                  <a:srgbClr val="17375E"/>
                </a:solidFill>
                <a:latin typeface="汉仪文黑-55W" pitchFamily="18" charset="-122"/>
                <a:ea typeface="汉仪文黑-55W" pitchFamily="18" charset="-122"/>
              </a:rPr>
              <a:t>、</a:t>
            </a:r>
            <a:r>
              <a:rPr lang="en-US" altLang="zh-CN" b="1" dirty="0">
                <a:solidFill>
                  <a:srgbClr val="17375E"/>
                </a:solidFill>
                <a:latin typeface="汉仪文黑-55W" pitchFamily="18" charset="-122"/>
                <a:ea typeface="汉仪文黑-55W" pitchFamily="18" charset="-122"/>
              </a:rPr>
              <a:t>《</a:t>
            </a:r>
            <a:r>
              <a:rPr lang="zh-CN" altLang="en-US" b="1" dirty="0">
                <a:solidFill>
                  <a:srgbClr val="17375E"/>
                </a:solidFill>
                <a:latin typeface="汉仪文黑-55W" pitchFamily="18" charset="-122"/>
                <a:ea typeface="汉仪文黑-55W" pitchFamily="18" charset="-122"/>
              </a:rPr>
              <a:t>中国共产党问责条例</a:t>
            </a:r>
            <a:r>
              <a:rPr lang="en-US" altLang="zh-CN" b="1" dirty="0">
                <a:solidFill>
                  <a:srgbClr val="17375E"/>
                </a:solidFill>
                <a:latin typeface="汉仪文黑-55W" pitchFamily="18" charset="-122"/>
                <a:ea typeface="汉仪文黑-55W" pitchFamily="18" charset="-122"/>
              </a:rPr>
              <a:t>》</a:t>
            </a:r>
            <a:r>
              <a:rPr lang="zh-CN" altLang="en-US" b="1" dirty="0">
                <a:solidFill>
                  <a:srgbClr val="17375E"/>
                </a:solidFill>
                <a:latin typeface="汉仪文黑-55W" pitchFamily="18" charset="-122"/>
                <a:ea typeface="汉仪文黑-55W" pitchFamily="18" charset="-122"/>
              </a:rPr>
              <a:t>等</a:t>
            </a:r>
            <a:r>
              <a:rPr lang="en-US" altLang="zh-CN" b="1" dirty="0">
                <a:solidFill>
                  <a:srgbClr val="17375E"/>
                </a:solidFill>
                <a:latin typeface="汉仪文黑-55W" pitchFamily="18" charset="-122"/>
                <a:ea typeface="汉仪文黑-55W" pitchFamily="18" charset="-122"/>
              </a:rPr>
              <a:t> </a:t>
            </a:r>
            <a:r>
              <a:rPr lang="zh-CN" altLang="en-US" b="1" dirty="0">
                <a:solidFill>
                  <a:srgbClr val="17375E"/>
                </a:solidFill>
                <a:latin typeface="汉仪文黑-55W" pitchFamily="18" charset="-122"/>
                <a:ea typeface="汉仪文黑-55W" pitchFamily="18" charset="-122"/>
              </a:rPr>
              <a:t>规定处理。</a:t>
            </a:r>
            <a:endParaRPr lang="zh-CN" altLang="en-US" b="1" dirty="0">
              <a:solidFill>
                <a:srgbClr val="17375E"/>
              </a:solidFill>
              <a:latin typeface="汉仪文黑-55W" pitchFamily="18" charset="-122"/>
              <a:ea typeface="汉仪文黑-55W" pitchFamily="18" charset="-122"/>
            </a:endParaRPr>
          </a:p>
        </p:txBody>
      </p:sp>
      <p:sp>
        <p:nvSpPr>
          <p:cNvPr id="31747" name="矩形 16"/>
          <p:cNvSpPr/>
          <p:nvPr/>
        </p:nvSpPr>
        <p:spPr>
          <a:xfrm>
            <a:off x="2020570" y="3264853"/>
            <a:ext cx="5430838" cy="922337"/>
          </a:xfrm>
          <a:prstGeom prst="rect">
            <a:avLst/>
          </a:prstGeom>
          <a:noFill/>
          <a:ln w="9525">
            <a:noFill/>
          </a:ln>
        </p:spPr>
        <p:txBody>
          <a:bodyPr anchor="t">
            <a:spAutoFit/>
          </a:bodyPr>
          <a:p>
            <a:pPr eaLnBrk="0" hangingPunct="0"/>
            <a:r>
              <a:rPr lang="en-US" altLang="zh-CN" sz="3600" dirty="0">
                <a:solidFill>
                  <a:srgbClr val="10253F"/>
                </a:solidFill>
                <a:latin typeface="Agency FB" pitchFamily="34" charset="0"/>
                <a:ea typeface="汉仪文黑-55W" pitchFamily="18" charset="-122"/>
              </a:rPr>
              <a:t>4.</a:t>
            </a:r>
            <a:r>
              <a:rPr lang="zh-CN" altLang="en-US" b="1" dirty="0">
                <a:solidFill>
                  <a:srgbClr val="10253F"/>
                </a:solidFill>
                <a:latin typeface="汉仪文黑-55W" pitchFamily="18" charset="-122"/>
                <a:ea typeface="汉仪文黑-55W" pitchFamily="18" charset="-122"/>
              </a:rPr>
              <a:t>党组织应当保障党员知情权和监督权，鼓励</a:t>
            </a:r>
            <a:endParaRPr lang="en-US" altLang="zh-CN" b="1" dirty="0">
              <a:solidFill>
                <a:srgbClr val="10253F"/>
              </a:solidFill>
              <a:latin typeface="汉仪文黑-55W" pitchFamily="18" charset="-122"/>
              <a:ea typeface="汉仪文黑-55W" pitchFamily="18" charset="-122"/>
            </a:endParaRPr>
          </a:p>
          <a:p>
            <a:pPr eaLnBrk="0" hangingPunct="0"/>
            <a:r>
              <a:rPr lang="en-US" altLang="zh-CN" b="1" dirty="0">
                <a:solidFill>
                  <a:srgbClr val="10253F"/>
                </a:solidFill>
                <a:latin typeface="汉仪文黑-55W" pitchFamily="18" charset="-122"/>
                <a:ea typeface="汉仪文黑-55W" pitchFamily="18" charset="-122"/>
              </a:rPr>
              <a:t>   </a:t>
            </a:r>
            <a:r>
              <a:rPr lang="zh-CN" altLang="en-US" b="1" dirty="0">
                <a:solidFill>
                  <a:srgbClr val="10253F"/>
                </a:solidFill>
                <a:latin typeface="汉仪文黑-55W" pitchFamily="18" charset="-122"/>
                <a:ea typeface="汉仪文黑-55W" pitchFamily="18" charset="-122"/>
              </a:rPr>
              <a:t>和支持党员在党内监督中发挥积极作用。</a:t>
            </a:r>
            <a:endParaRPr lang="zh-CN" altLang="en-US" b="1" dirty="0">
              <a:solidFill>
                <a:srgbClr val="10253F"/>
              </a:solidFill>
              <a:latin typeface="汉仪文黑-55W" pitchFamily="18" charset="-122"/>
              <a:ea typeface="汉仪文黑-55W" pitchFamily="18" charset="-122"/>
            </a:endParaRPr>
          </a:p>
        </p:txBody>
      </p:sp>
      <p:sp>
        <p:nvSpPr>
          <p:cNvPr id="31748" name="矩形 6"/>
          <p:cNvSpPr/>
          <p:nvPr/>
        </p:nvSpPr>
        <p:spPr>
          <a:xfrm>
            <a:off x="3736975" y="4277360"/>
            <a:ext cx="4998720" cy="922020"/>
          </a:xfrm>
          <a:prstGeom prst="rect">
            <a:avLst/>
          </a:prstGeom>
          <a:noFill/>
          <a:ln w="9525">
            <a:noFill/>
          </a:ln>
        </p:spPr>
        <p:txBody>
          <a:bodyPr wrap="square" anchor="t">
            <a:spAutoFit/>
          </a:bodyPr>
          <a:p>
            <a:pPr eaLnBrk="0" hangingPunct="0"/>
            <a:r>
              <a:rPr lang="en-US" altLang="zh-CN" sz="3600" dirty="0">
                <a:solidFill>
                  <a:srgbClr val="10253F"/>
                </a:solidFill>
                <a:latin typeface="Agency FB" pitchFamily="34" charset="0"/>
                <a:ea typeface="汉仪文黑-55W" pitchFamily="18" charset="-122"/>
              </a:rPr>
              <a:t>5.</a:t>
            </a:r>
            <a:r>
              <a:rPr lang="zh-CN" altLang="en-US" b="1" dirty="0">
                <a:solidFill>
                  <a:srgbClr val="10253F"/>
                </a:solidFill>
                <a:latin typeface="汉仪文黑-55W" pitchFamily="18" charset="-122"/>
                <a:ea typeface="汉仪文黑-55W" pitchFamily="18" charset="-122"/>
              </a:rPr>
              <a:t>党组织应当为检举控告者严格保密，</a:t>
            </a:r>
            <a:endParaRPr lang="en-US" altLang="zh-CN" b="1" dirty="0">
              <a:solidFill>
                <a:srgbClr val="10253F"/>
              </a:solidFill>
              <a:latin typeface="汉仪文黑-55W" pitchFamily="18" charset="-122"/>
              <a:ea typeface="汉仪文黑-55W" pitchFamily="18" charset="-122"/>
            </a:endParaRPr>
          </a:p>
          <a:p>
            <a:pPr eaLnBrk="0" hangingPunct="0"/>
            <a:r>
              <a:rPr lang="en-US" altLang="zh-CN" b="1" dirty="0">
                <a:solidFill>
                  <a:srgbClr val="10253F"/>
                </a:solidFill>
                <a:latin typeface="汉仪文黑-55W" pitchFamily="18" charset="-122"/>
                <a:ea typeface="汉仪文黑-55W" pitchFamily="18" charset="-122"/>
              </a:rPr>
              <a:t>    </a:t>
            </a:r>
            <a:r>
              <a:rPr lang="zh-CN" altLang="en-US" b="1" dirty="0">
                <a:solidFill>
                  <a:srgbClr val="10253F"/>
                </a:solidFill>
                <a:latin typeface="汉仪文黑-55W" pitchFamily="18" charset="-122"/>
                <a:ea typeface="汉仪文黑-55W" pitchFamily="18" charset="-122"/>
              </a:rPr>
              <a:t>并以适当方式向其反馈办理情况。</a:t>
            </a:r>
            <a:endParaRPr lang="zh-CN" altLang="en-US" b="1" dirty="0">
              <a:solidFill>
                <a:srgbClr val="10253F"/>
              </a:solidFill>
              <a:latin typeface="汉仪文黑-55W" pitchFamily="18" charset="-122"/>
              <a:ea typeface="汉仪文黑-55W" pitchFamily="18" charset="-122"/>
            </a:endParaRPr>
          </a:p>
        </p:txBody>
      </p:sp>
      <p:sp>
        <p:nvSpPr>
          <p:cNvPr id="31749" name="MH_PageTitle"/>
          <p:cNvSpPr txBox="1"/>
          <p:nvPr>
            <p:custDataLst>
              <p:tags r:id="rId1"/>
            </p:custDataLst>
          </p:nvPr>
        </p:nvSpPr>
        <p:spPr>
          <a:xfrm>
            <a:off x="395288" y="-63500"/>
            <a:ext cx="8229600" cy="757238"/>
          </a:xfrm>
          <a:prstGeom prst="rect">
            <a:avLst/>
          </a:prstGeom>
          <a:noFill/>
          <a:ln w="9525">
            <a:noFill/>
          </a:ln>
        </p:spPr>
        <p:txBody>
          <a:bodyPr anchor="t"/>
          <a:p>
            <a:pPr algn="ctr"/>
            <a:r>
              <a:rPr lang="zh-CN" altLang="en-US" sz="4000" dirty="0">
                <a:solidFill>
                  <a:schemeClr val="bg1"/>
                </a:solidFill>
                <a:latin typeface="华康俪金黑W8(P)" pitchFamily="34" charset="-122"/>
                <a:ea typeface="华康俪金黑W8(P)" pitchFamily="34" charset="-122"/>
              </a:rPr>
              <a:t>内 容</a:t>
            </a:r>
            <a:endParaRPr lang="zh-CN" altLang="en-US" sz="4000" dirty="0">
              <a:solidFill>
                <a:schemeClr val="bg1"/>
              </a:solidFill>
              <a:latin typeface="华康俪金黑W8(P)" pitchFamily="34" charset="-122"/>
              <a:ea typeface="华康俪金黑W8(P)" pitchFamily="34"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矩形 1"/>
          <p:cNvSpPr/>
          <p:nvPr/>
        </p:nvSpPr>
        <p:spPr>
          <a:xfrm>
            <a:off x="422275" y="747713"/>
            <a:ext cx="3182938" cy="831850"/>
          </a:xfrm>
          <a:prstGeom prst="rect">
            <a:avLst/>
          </a:prstGeom>
          <a:noFill/>
          <a:ln w="9525">
            <a:noFill/>
          </a:ln>
        </p:spPr>
        <p:txBody>
          <a:bodyPr wrap="none" anchor="t">
            <a:spAutoFit/>
          </a:bodyPr>
          <a:p>
            <a:pPr indent="355600" algn="just" eaLnBrk="0" hangingPunct="0">
              <a:lnSpc>
                <a:spcPct val="150000"/>
              </a:lnSpc>
            </a:pPr>
            <a:r>
              <a:rPr lang="en-US" altLang="zh-CN" sz="3200" b="1" dirty="0">
                <a:solidFill>
                  <a:srgbClr val="F2F2F2"/>
                </a:solidFill>
                <a:latin typeface="华康俪金黑W8(P)" pitchFamily="34" charset="-122"/>
                <a:ea typeface="华康俪金黑W8(P)" pitchFamily="34" charset="-122"/>
              </a:rPr>
              <a:t>13 </a:t>
            </a:r>
            <a:r>
              <a:rPr lang="zh-CN" altLang="en-US" sz="3200" b="1" dirty="0">
                <a:solidFill>
                  <a:srgbClr val="F2F2F2"/>
                </a:solidFill>
                <a:latin typeface="华康俪金黑W8(P)" pitchFamily="34" charset="-122"/>
                <a:ea typeface="华康俪金黑W8(P)" pitchFamily="34" charset="-122"/>
              </a:rPr>
              <a:t>整改和保障</a:t>
            </a:r>
            <a:endParaRPr lang="zh-CN" altLang="zh-CN" sz="3200" dirty="0">
              <a:solidFill>
                <a:srgbClr val="F2F2F2"/>
              </a:solidFill>
              <a:latin typeface="华康俪金黑W8(P)" pitchFamily="34" charset="-122"/>
              <a:ea typeface="华康俪金黑W8(P)" pitchFamily="34" charset="-122"/>
            </a:endParaRPr>
          </a:p>
        </p:txBody>
      </p:sp>
      <p:sp>
        <p:nvSpPr>
          <p:cNvPr id="32770" name="矩形 15"/>
          <p:cNvSpPr/>
          <p:nvPr/>
        </p:nvSpPr>
        <p:spPr>
          <a:xfrm>
            <a:off x="1116013" y="1920875"/>
            <a:ext cx="6419850" cy="922020"/>
          </a:xfrm>
          <a:prstGeom prst="rect">
            <a:avLst/>
          </a:prstGeom>
          <a:noFill/>
          <a:ln w="9525">
            <a:noFill/>
          </a:ln>
        </p:spPr>
        <p:txBody>
          <a:bodyPr anchor="t">
            <a:spAutoFit/>
          </a:bodyPr>
          <a:p>
            <a:pPr eaLnBrk="0" hangingPunct="0"/>
            <a:r>
              <a:rPr lang="en-US" altLang="zh-CN" sz="3600" dirty="0">
                <a:solidFill>
                  <a:srgbClr val="17375E"/>
                </a:solidFill>
                <a:latin typeface="Agency FB" pitchFamily="34" charset="0"/>
                <a:ea typeface="Arial Unicode MS" pitchFamily="34" charset="-122"/>
              </a:rPr>
              <a:t>6.</a:t>
            </a:r>
            <a:r>
              <a:rPr lang="zh-CN" altLang="en-US" b="1" dirty="0">
                <a:solidFill>
                  <a:srgbClr val="17375E"/>
                </a:solidFill>
                <a:latin typeface="汉仪文黑-55W" pitchFamily="18" charset="-122"/>
                <a:ea typeface="汉仪文黑-55W" pitchFamily="18" charset="-122"/>
              </a:rPr>
              <a:t>党组织应当保障监督对象的申辩权、申诉权等相关权利。经调查，监督对象没有不当行为的，应当予以澄清和正名。</a:t>
            </a:r>
            <a:endParaRPr lang="zh-CN" altLang="en-US" b="1" dirty="0">
              <a:solidFill>
                <a:srgbClr val="17375E"/>
              </a:solidFill>
              <a:latin typeface="汉仪文黑-55W" pitchFamily="18" charset="-122"/>
              <a:ea typeface="汉仪文黑-55W" pitchFamily="18" charset="-122"/>
            </a:endParaRPr>
          </a:p>
        </p:txBody>
      </p:sp>
      <p:sp>
        <p:nvSpPr>
          <p:cNvPr id="32771" name="矩形 16"/>
          <p:cNvSpPr/>
          <p:nvPr/>
        </p:nvSpPr>
        <p:spPr>
          <a:xfrm>
            <a:off x="1992313" y="2859088"/>
            <a:ext cx="5429250" cy="922020"/>
          </a:xfrm>
          <a:prstGeom prst="rect">
            <a:avLst/>
          </a:prstGeom>
          <a:noFill/>
          <a:ln w="9525">
            <a:noFill/>
          </a:ln>
        </p:spPr>
        <p:txBody>
          <a:bodyPr anchor="t">
            <a:spAutoFit/>
          </a:bodyPr>
          <a:p>
            <a:pPr eaLnBrk="0" hangingPunct="0"/>
            <a:r>
              <a:rPr lang="en-US" altLang="zh-CN" sz="3600" dirty="0">
                <a:solidFill>
                  <a:srgbClr val="10253F"/>
                </a:solidFill>
                <a:latin typeface="Agency FB" pitchFamily="34" charset="0"/>
                <a:ea typeface="汉仪文黑-55W" pitchFamily="18" charset="-122"/>
              </a:rPr>
              <a:t>7.</a:t>
            </a:r>
            <a:r>
              <a:rPr lang="zh-CN" altLang="en-US" b="1" dirty="0">
                <a:solidFill>
                  <a:srgbClr val="10253F"/>
                </a:solidFill>
                <a:latin typeface="汉仪文黑-55W" pitchFamily="18" charset="-122"/>
                <a:ea typeface="汉仪文黑-55W" pitchFamily="18" charset="-122"/>
              </a:rPr>
              <a:t>对以监督为名侮辱、诽谤、诬陷他人的，依纪严肃处理；涉嫌犯罪的移送司法机关处理。</a:t>
            </a:r>
            <a:endParaRPr lang="zh-CN" altLang="en-US" b="1" dirty="0">
              <a:solidFill>
                <a:srgbClr val="10253F"/>
              </a:solidFill>
              <a:latin typeface="汉仪文黑-55W" pitchFamily="18" charset="-122"/>
              <a:ea typeface="汉仪文黑-55W" pitchFamily="18" charset="-122"/>
            </a:endParaRPr>
          </a:p>
        </p:txBody>
      </p:sp>
      <p:sp>
        <p:nvSpPr>
          <p:cNvPr id="32772" name="矩形 6"/>
          <p:cNvSpPr/>
          <p:nvPr/>
        </p:nvSpPr>
        <p:spPr>
          <a:xfrm>
            <a:off x="2568575" y="3721100"/>
            <a:ext cx="5734050" cy="922020"/>
          </a:xfrm>
          <a:prstGeom prst="rect">
            <a:avLst/>
          </a:prstGeom>
          <a:noFill/>
          <a:ln w="9525">
            <a:noFill/>
          </a:ln>
        </p:spPr>
        <p:txBody>
          <a:bodyPr anchor="t">
            <a:spAutoFit/>
          </a:bodyPr>
          <a:p>
            <a:pPr eaLnBrk="0" hangingPunct="0"/>
            <a:r>
              <a:rPr lang="en-US" altLang="zh-CN" sz="3600" dirty="0">
                <a:solidFill>
                  <a:srgbClr val="10253F"/>
                </a:solidFill>
                <a:latin typeface="Agency FB" pitchFamily="34" charset="0"/>
                <a:ea typeface="汉仪文黑-55W" pitchFamily="18" charset="-122"/>
              </a:rPr>
              <a:t>8.</a:t>
            </a:r>
            <a:r>
              <a:rPr lang="zh-CN" altLang="en-US" b="1" dirty="0">
                <a:solidFill>
                  <a:srgbClr val="10253F"/>
                </a:solidFill>
                <a:latin typeface="汉仪文黑-55W" pitchFamily="18" charset="-122"/>
                <a:ea typeface="汉仪文黑-55W" pitchFamily="18" charset="-122"/>
              </a:rPr>
              <a:t>监督对象对处理决定不服的，可以依照党章规定提出申诉。有关党组织应当认真复议复查，并作出结论。</a:t>
            </a:r>
            <a:endParaRPr lang="zh-CN" altLang="en-US" b="1" dirty="0">
              <a:solidFill>
                <a:srgbClr val="10253F"/>
              </a:solidFill>
              <a:latin typeface="汉仪文黑-55W" pitchFamily="18" charset="-122"/>
              <a:ea typeface="汉仪文黑-55W" pitchFamily="18" charset="-122"/>
            </a:endParaRPr>
          </a:p>
        </p:txBody>
      </p:sp>
      <p:sp>
        <p:nvSpPr>
          <p:cNvPr id="32773" name="MH_PageTitle"/>
          <p:cNvSpPr txBox="1"/>
          <p:nvPr>
            <p:custDataLst>
              <p:tags r:id="rId1"/>
            </p:custDataLst>
          </p:nvPr>
        </p:nvSpPr>
        <p:spPr>
          <a:xfrm>
            <a:off x="395288" y="-63500"/>
            <a:ext cx="8229600" cy="757238"/>
          </a:xfrm>
          <a:prstGeom prst="rect">
            <a:avLst/>
          </a:prstGeom>
          <a:noFill/>
          <a:ln w="9525">
            <a:noFill/>
          </a:ln>
        </p:spPr>
        <p:txBody>
          <a:bodyPr anchor="t"/>
          <a:p>
            <a:pPr algn="ctr"/>
            <a:r>
              <a:rPr lang="zh-CN" altLang="en-US" sz="4000" dirty="0">
                <a:solidFill>
                  <a:schemeClr val="bg1"/>
                </a:solidFill>
                <a:latin typeface="华康俪金黑W8(P)" pitchFamily="34" charset="-122"/>
                <a:ea typeface="华康俪金黑W8(P)" pitchFamily="34" charset="-122"/>
              </a:rPr>
              <a:t>内 容</a:t>
            </a:r>
            <a:endParaRPr lang="zh-CN" altLang="en-US" sz="4000" dirty="0">
              <a:solidFill>
                <a:schemeClr val="bg1"/>
              </a:solidFill>
              <a:latin typeface="华康俪金黑W8(P)" pitchFamily="34" charset="-122"/>
              <a:ea typeface="华康俪金黑W8(P)" pitchFamily="34"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矩形 9"/>
          <p:cNvSpPr/>
          <p:nvPr/>
        </p:nvSpPr>
        <p:spPr>
          <a:xfrm>
            <a:off x="0" y="0"/>
            <a:ext cx="9144000" cy="5715000"/>
          </a:xfrm>
          <a:prstGeom prst="rect">
            <a:avLst/>
          </a:prstGeom>
          <a:gradFill rotWithShape="1">
            <a:gsLst>
              <a:gs pos="0">
                <a:srgbClr val="FFF200">
                  <a:alpha val="100000"/>
                </a:srgbClr>
              </a:gs>
              <a:gs pos="28999">
                <a:srgbClr val="FF7A00">
                  <a:alpha val="100000"/>
                </a:srgbClr>
              </a:gs>
              <a:gs pos="59000">
                <a:srgbClr val="CC0000">
                  <a:alpha val="100000"/>
                </a:srgbClr>
              </a:gs>
              <a:gs pos="100000">
                <a:srgbClr val="4D0808">
                  <a:alpha val="100000"/>
                </a:srgbClr>
              </a:gs>
            </a:gsLst>
            <a:lin ang="18900000" scaled="1"/>
            <a:tileRect/>
          </a:gradFill>
          <a:ln w="9525">
            <a:noFill/>
          </a:ln>
        </p:spPr>
        <p:txBody>
          <a:bodyPr anchor="ctr"/>
          <a:p>
            <a:pPr algn="ctr"/>
            <a:endParaRPr lang="zh-CN" altLang="en-US" dirty="0">
              <a:solidFill>
                <a:srgbClr val="FFFFFF"/>
              </a:solidFill>
              <a:latin typeface="Calibri" panose="020F0502020204030204" pitchFamily="34" charset="0"/>
              <a:ea typeface="宋体" panose="02010600030101010101" pitchFamily="2" charset="-122"/>
            </a:endParaRPr>
          </a:p>
        </p:txBody>
      </p:sp>
      <p:pic>
        <p:nvPicPr>
          <p:cNvPr id="33794" name="Picture 3" descr="C:\Documents and Settings\Administrator\桌面\图片2.png"/>
          <p:cNvPicPr>
            <a:picLocks noChangeAspect="1"/>
          </p:cNvPicPr>
          <p:nvPr/>
        </p:nvPicPr>
        <p:blipFill>
          <a:blip r:embed="rId1"/>
          <a:stretch>
            <a:fillRect/>
          </a:stretch>
        </p:blipFill>
        <p:spPr>
          <a:xfrm>
            <a:off x="3417888" y="2303463"/>
            <a:ext cx="5726112" cy="2206625"/>
          </a:xfrm>
          <a:prstGeom prst="rect">
            <a:avLst/>
          </a:prstGeom>
          <a:noFill/>
          <a:ln w="9525">
            <a:noFill/>
          </a:ln>
        </p:spPr>
      </p:pic>
      <p:pic>
        <p:nvPicPr>
          <p:cNvPr id="33795" name="Picture 5" descr="C:\Documents and Settings\Administrator\桌面\绸带.png"/>
          <p:cNvPicPr>
            <a:picLocks noChangeAspect="1"/>
          </p:cNvPicPr>
          <p:nvPr/>
        </p:nvPicPr>
        <p:blipFill>
          <a:blip r:embed="rId2"/>
          <a:srcRect b="4715"/>
          <a:stretch>
            <a:fillRect/>
          </a:stretch>
        </p:blipFill>
        <p:spPr>
          <a:xfrm>
            <a:off x="0" y="2303463"/>
            <a:ext cx="9144000" cy="3506787"/>
          </a:xfrm>
          <a:prstGeom prst="rect">
            <a:avLst/>
          </a:prstGeom>
          <a:noFill/>
          <a:ln w="9525">
            <a:noFill/>
          </a:ln>
        </p:spPr>
      </p:pic>
      <p:pic>
        <p:nvPicPr>
          <p:cNvPr id="33796" name="Picture 2" descr="C:\Documents and Settings\Administrator\桌面\党徽（圆）.png"/>
          <p:cNvPicPr>
            <a:picLocks noChangeAspect="1"/>
          </p:cNvPicPr>
          <p:nvPr/>
        </p:nvPicPr>
        <p:blipFill>
          <a:blip r:embed="rId3"/>
          <a:stretch>
            <a:fillRect/>
          </a:stretch>
        </p:blipFill>
        <p:spPr>
          <a:xfrm>
            <a:off x="1593850" y="1482725"/>
            <a:ext cx="2879725" cy="2749550"/>
          </a:xfrm>
          <a:prstGeom prst="rect">
            <a:avLst/>
          </a:prstGeom>
          <a:noFill/>
          <a:ln w="9525">
            <a:noFill/>
          </a:ln>
        </p:spPr>
      </p:pic>
      <p:pic>
        <p:nvPicPr>
          <p:cNvPr id="9222" name="Picture 10" descr="鸽子"/>
          <p:cNvPicPr>
            <a:picLocks noChangeAspect="1"/>
          </p:cNvPicPr>
          <p:nvPr/>
        </p:nvPicPr>
        <p:blipFill>
          <a:blip r:embed="rId4"/>
          <a:stretch>
            <a:fillRect/>
          </a:stretch>
        </p:blipFill>
        <p:spPr>
          <a:xfrm>
            <a:off x="3995738" y="2657475"/>
            <a:ext cx="919162" cy="447675"/>
          </a:xfrm>
          <a:prstGeom prst="rect">
            <a:avLst/>
          </a:prstGeom>
          <a:noFill/>
          <a:ln w="9525">
            <a:noFill/>
          </a:ln>
        </p:spPr>
      </p:pic>
      <p:pic>
        <p:nvPicPr>
          <p:cNvPr id="9223" name="Picture 13" descr="鸽子"/>
          <p:cNvPicPr>
            <a:picLocks noChangeAspect="1"/>
          </p:cNvPicPr>
          <p:nvPr/>
        </p:nvPicPr>
        <p:blipFill>
          <a:blip r:embed="rId5"/>
          <a:stretch>
            <a:fillRect/>
          </a:stretch>
        </p:blipFill>
        <p:spPr>
          <a:xfrm>
            <a:off x="2497138" y="2881313"/>
            <a:ext cx="350837" cy="407987"/>
          </a:xfrm>
          <a:prstGeom prst="rect">
            <a:avLst/>
          </a:prstGeom>
          <a:noFill/>
          <a:ln w="9525">
            <a:noFill/>
          </a:ln>
        </p:spPr>
      </p:pic>
      <p:pic>
        <p:nvPicPr>
          <p:cNvPr id="33799" name="矩形 2"/>
          <p:cNvPicPr/>
          <p:nvPr/>
        </p:nvPicPr>
        <p:blipFill>
          <a:blip r:embed="rId6"/>
          <a:stretch>
            <a:fillRect/>
          </a:stretch>
        </p:blipFill>
        <p:spPr>
          <a:xfrm>
            <a:off x="4833938" y="182563"/>
            <a:ext cx="3992562" cy="3011487"/>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9222"/>
                                        </p:tgtEl>
                                        <p:attrNameLst>
                                          <p:attrName>style.visibility</p:attrName>
                                        </p:attrNameLst>
                                      </p:cBhvr>
                                      <p:to>
                                        <p:strVal val="visible"/>
                                      </p:to>
                                    </p:set>
                                    <p:animEffect transition="in" filter="fade">
                                      <p:cBhvr>
                                        <p:cTn id="7" dur="500"/>
                                        <p:tgtEl>
                                          <p:spTgt spid="9222"/>
                                        </p:tgtEl>
                                      </p:cBhvr>
                                    </p:animEffect>
                                  </p:childTnLst>
                                </p:cTn>
                              </p:par>
                              <p:par>
                                <p:cTn id="8" presetID="10" presetClass="entr" presetSubtype="0" fill="hold" nodeType="withEffect">
                                  <p:stCondLst>
                                    <p:cond delay="400"/>
                                  </p:stCondLst>
                                  <p:childTnLst>
                                    <p:set>
                                      <p:cBhvr>
                                        <p:cTn id="9" dur="1" fill="hold">
                                          <p:stCondLst>
                                            <p:cond delay="0"/>
                                          </p:stCondLst>
                                        </p:cTn>
                                        <p:tgtEl>
                                          <p:spTgt spid="9223"/>
                                        </p:tgtEl>
                                        <p:attrNameLst>
                                          <p:attrName>style.visibility</p:attrName>
                                        </p:attrNameLst>
                                      </p:cBhvr>
                                      <p:to>
                                        <p:strVal val="visible"/>
                                      </p:to>
                                    </p:set>
                                    <p:animEffect transition="in" filter="fade">
                                      <p:cBhvr>
                                        <p:cTn id="10" dur="500"/>
                                        <p:tgtEl>
                                          <p:spTgt spid="9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5" name="Picture 2" descr="C:\Documents and Settings\Administrator\桌面\PS_0135.png"/>
          <p:cNvPicPr preferRelativeResize="0"/>
          <p:nvPr/>
        </p:nvPicPr>
        <p:blipFill>
          <a:blip r:embed="rId1"/>
          <a:srcRect r="25952"/>
          <a:stretch>
            <a:fillRect/>
          </a:stretch>
        </p:blipFill>
        <p:spPr>
          <a:xfrm>
            <a:off x="0" y="625475"/>
            <a:ext cx="9144000" cy="4751388"/>
          </a:xfrm>
          <a:prstGeom prst="rect">
            <a:avLst/>
          </a:prstGeom>
          <a:noFill/>
          <a:ln w="9525">
            <a:noFill/>
          </a:ln>
        </p:spPr>
      </p:pic>
      <p:sp>
        <p:nvSpPr>
          <p:cNvPr id="6146" name="MH_Text_1"/>
          <p:cNvSpPr/>
          <p:nvPr>
            <p:custDataLst>
              <p:tags r:id="rId2"/>
            </p:custDataLst>
          </p:nvPr>
        </p:nvSpPr>
        <p:spPr>
          <a:xfrm>
            <a:off x="2484438" y="1955800"/>
            <a:ext cx="5945187" cy="2630488"/>
          </a:xfrm>
          <a:prstGeom prst="rect">
            <a:avLst/>
          </a:prstGeom>
          <a:noFill/>
          <a:ln w="12700" cap="flat" cmpd="sng">
            <a:solidFill>
              <a:srgbClr val="CE1305"/>
            </a:solidFill>
            <a:prstDash val="solid"/>
            <a:miter/>
            <a:headEnd type="none" w="med" len="med"/>
            <a:tailEnd type="none" w="med" len="med"/>
          </a:ln>
        </p:spPr>
        <p:txBody>
          <a:bodyPr anchor="ctr"/>
          <a:p>
            <a:pPr algn="just">
              <a:lnSpc>
                <a:spcPts val="2800"/>
              </a:lnSpc>
            </a:pPr>
            <a:r>
              <a:rPr lang="zh-CN" altLang="zh-CN" dirty="0">
                <a:latin typeface="方正大黑简体" pitchFamily="2" charset="-122"/>
                <a:ea typeface="方正大黑简体" pitchFamily="2" charset="-122"/>
              </a:rPr>
              <a:t>中国共产党第十八届中央委员会第六次全体会议于</a:t>
            </a:r>
            <a:r>
              <a:rPr lang="en-US" altLang="zh-CN" dirty="0">
                <a:latin typeface="方正大黑简体" pitchFamily="2" charset="-122"/>
                <a:ea typeface="方正大黑简体" pitchFamily="2" charset="-122"/>
              </a:rPr>
              <a:t>2016</a:t>
            </a:r>
            <a:r>
              <a:rPr lang="zh-CN" altLang="zh-CN" dirty="0">
                <a:latin typeface="方正大黑简体" pitchFamily="2" charset="-122"/>
                <a:ea typeface="方正大黑简体" pitchFamily="2" charset="-122"/>
              </a:rPr>
              <a:t>年</a:t>
            </a:r>
            <a:r>
              <a:rPr lang="en-US" altLang="zh-CN" dirty="0">
                <a:latin typeface="方正大黑简体" pitchFamily="2" charset="-122"/>
                <a:ea typeface="方正大黑简体" pitchFamily="2" charset="-122"/>
              </a:rPr>
              <a:t>10</a:t>
            </a:r>
            <a:r>
              <a:rPr lang="zh-CN" altLang="zh-CN" dirty="0">
                <a:latin typeface="方正大黑简体" pitchFamily="2" charset="-122"/>
                <a:ea typeface="方正大黑简体" pitchFamily="2" charset="-122"/>
              </a:rPr>
              <a:t>月</a:t>
            </a:r>
            <a:r>
              <a:rPr lang="en-US" altLang="zh-CN" dirty="0">
                <a:latin typeface="方正大黑简体" pitchFamily="2" charset="-122"/>
                <a:ea typeface="方正大黑简体" pitchFamily="2" charset="-122"/>
              </a:rPr>
              <a:t>24</a:t>
            </a:r>
            <a:r>
              <a:rPr lang="zh-CN" altLang="zh-CN" dirty="0">
                <a:latin typeface="方正大黑简体" pitchFamily="2" charset="-122"/>
                <a:ea typeface="方正大黑简体" pitchFamily="2" charset="-122"/>
              </a:rPr>
              <a:t>日在北京召开，会议审议通过了《中国共产党党内监督条例》。党内监督条例的通过、生效和实施是党的十八大以来全面从严治党的进一步深化，标志着全面从严治党制度化进程的进一步推进，特别是在党内监督工作领域，党内监督条例的生效实施为监督工作和监督活动的有序开展提供了重要的程序、规范和制度依据。</a:t>
            </a:r>
            <a:endParaRPr lang="zh-CN" altLang="zh-CN" dirty="0">
              <a:latin typeface="方正大黑简体" pitchFamily="2" charset="-122"/>
              <a:ea typeface="方正大黑简体" pitchFamily="2" charset="-122"/>
            </a:endParaRPr>
          </a:p>
        </p:txBody>
      </p:sp>
      <p:sp>
        <p:nvSpPr>
          <p:cNvPr id="20" name="MH_SubTitle_1"/>
          <p:cNvSpPr/>
          <p:nvPr>
            <p:custDataLst>
              <p:tags r:id="rId3"/>
            </p:custDataLst>
          </p:nvPr>
        </p:nvSpPr>
        <p:spPr>
          <a:xfrm>
            <a:off x="2484438" y="1489075"/>
            <a:ext cx="3963988" cy="469900"/>
          </a:xfrm>
          <a:custGeom>
            <a:avLst/>
            <a:gdLst>
              <a:gd name="connsiteX0" fmla="*/ 4441454 w 4758105"/>
              <a:gd name="connsiteY0" fmla="*/ 563487 h 563709"/>
              <a:gd name="connsiteX1" fmla="*/ 4549542 w 4758105"/>
              <a:gd name="connsiteY1" fmla="*/ 563487 h 563709"/>
              <a:gd name="connsiteX2" fmla="*/ 4549460 w 4758105"/>
              <a:gd name="connsiteY2" fmla="*/ 563709 h 563709"/>
              <a:gd name="connsiteX3" fmla="*/ 4441372 w 4758105"/>
              <a:gd name="connsiteY3" fmla="*/ 563709 h 563709"/>
              <a:gd name="connsiteX4" fmla="*/ 82 w 4758105"/>
              <a:gd name="connsiteY4" fmla="*/ 563487 h 563709"/>
              <a:gd name="connsiteX5" fmla="*/ 108170 w 4758105"/>
              <a:gd name="connsiteY5" fmla="*/ 563487 h 563709"/>
              <a:gd name="connsiteX6" fmla="*/ 108088 w 4758105"/>
              <a:gd name="connsiteY6" fmla="*/ 563709 h 563709"/>
              <a:gd name="connsiteX7" fmla="*/ 0 w 4758105"/>
              <a:gd name="connsiteY7" fmla="*/ 563709 h 563709"/>
              <a:gd name="connsiteX8" fmla="*/ 4758023 w 4758105"/>
              <a:gd name="connsiteY8" fmla="*/ 221 h 563709"/>
              <a:gd name="connsiteX9" fmla="*/ 4758105 w 4758105"/>
              <a:gd name="connsiteY9" fmla="*/ 221 h 563709"/>
              <a:gd name="connsiteX10" fmla="*/ 4758105 w 4758105"/>
              <a:gd name="connsiteY10" fmla="*/ 563487 h 563709"/>
              <a:gd name="connsiteX11" fmla="*/ 4549542 w 4758105"/>
              <a:gd name="connsiteY11" fmla="*/ 563487 h 563709"/>
              <a:gd name="connsiteX12" fmla="*/ 316651 w 4758105"/>
              <a:gd name="connsiteY12" fmla="*/ 221 h 563709"/>
              <a:gd name="connsiteX13" fmla="*/ 4649935 w 4758105"/>
              <a:gd name="connsiteY13" fmla="*/ 221 h 563709"/>
              <a:gd name="connsiteX14" fmla="*/ 4441454 w 4758105"/>
              <a:gd name="connsiteY14" fmla="*/ 563487 h 563709"/>
              <a:gd name="connsiteX15" fmla="*/ 108170 w 4758105"/>
              <a:gd name="connsiteY15" fmla="*/ 563487 h 563709"/>
              <a:gd name="connsiteX16" fmla="*/ 0 w 4758105"/>
              <a:gd name="connsiteY16" fmla="*/ 221 h 563709"/>
              <a:gd name="connsiteX17" fmla="*/ 208563 w 4758105"/>
              <a:gd name="connsiteY17" fmla="*/ 221 h 563709"/>
              <a:gd name="connsiteX18" fmla="*/ 82 w 4758105"/>
              <a:gd name="connsiteY18" fmla="*/ 563487 h 563709"/>
              <a:gd name="connsiteX19" fmla="*/ 0 w 4758105"/>
              <a:gd name="connsiteY19" fmla="*/ 563487 h 563709"/>
              <a:gd name="connsiteX20" fmla="*/ 4650017 w 4758105"/>
              <a:gd name="connsiteY20" fmla="*/ 0 h 563709"/>
              <a:gd name="connsiteX21" fmla="*/ 4758105 w 4758105"/>
              <a:gd name="connsiteY21" fmla="*/ 0 h 563709"/>
              <a:gd name="connsiteX22" fmla="*/ 4758023 w 4758105"/>
              <a:gd name="connsiteY22" fmla="*/ 221 h 563709"/>
              <a:gd name="connsiteX23" fmla="*/ 4649935 w 4758105"/>
              <a:gd name="connsiteY23" fmla="*/ 221 h 563709"/>
              <a:gd name="connsiteX24" fmla="*/ 208645 w 4758105"/>
              <a:gd name="connsiteY24" fmla="*/ 0 h 563709"/>
              <a:gd name="connsiteX25" fmla="*/ 316733 w 4758105"/>
              <a:gd name="connsiteY25" fmla="*/ 0 h 563709"/>
              <a:gd name="connsiteX26" fmla="*/ 316651 w 4758105"/>
              <a:gd name="connsiteY26" fmla="*/ 221 h 563709"/>
              <a:gd name="connsiteX27" fmla="*/ 208563 w 4758105"/>
              <a:gd name="connsiteY27" fmla="*/ 221 h 56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758105" h="563709">
                <a:moveTo>
                  <a:pt x="4441454" y="563487"/>
                </a:moveTo>
                <a:lnTo>
                  <a:pt x="4549542" y="563487"/>
                </a:lnTo>
                <a:lnTo>
                  <a:pt x="4549460" y="563709"/>
                </a:lnTo>
                <a:lnTo>
                  <a:pt x="4441372" y="563709"/>
                </a:lnTo>
                <a:close/>
                <a:moveTo>
                  <a:pt x="82" y="563487"/>
                </a:moveTo>
                <a:lnTo>
                  <a:pt x="108170" y="563487"/>
                </a:lnTo>
                <a:lnTo>
                  <a:pt x="108088" y="563709"/>
                </a:lnTo>
                <a:lnTo>
                  <a:pt x="0" y="563709"/>
                </a:lnTo>
                <a:close/>
                <a:moveTo>
                  <a:pt x="4758023" y="221"/>
                </a:moveTo>
                <a:lnTo>
                  <a:pt x="4758105" y="221"/>
                </a:lnTo>
                <a:lnTo>
                  <a:pt x="4758105" y="563487"/>
                </a:lnTo>
                <a:lnTo>
                  <a:pt x="4549542" y="563487"/>
                </a:lnTo>
                <a:close/>
                <a:moveTo>
                  <a:pt x="316651" y="221"/>
                </a:moveTo>
                <a:lnTo>
                  <a:pt x="4649935" y="221"/>
                </a:lnTo>
                <a:lnTo>
                  <a:pt x="4441454" y="563487"/>
                </a:lnTo>
                <a:lnTo>
                  <a:pt x="108170" y="563487"/>
                </a:lnTo>
                <a:close/>
                <a:moveTo>
                  <a:pt x="0" y="221"/>
                </a:moveTo>
                <a:lnTo>
                  <a:pt x="208563" y="221"/>
                </a:lnTo>
                <a:lnTo>
                  <a:pt x="82" y="563487"/>
                </a:lnTo>
                <a:lnTo>
                  <a:pt x="0" y="563487"/>
                </a:lnTo>
                <a:close/>
                <a:moveTo>
                  <a:pt x="4650017" y="0"/>
                </a:moveTo>
                <a:lnTo>
                  <a:pt x="4758105" y="0"/>
                </a:lnTo>
                <a:lnTo>
                  <a:pt x="4758023" y="221"/>
                </a:lnTo>
                <a:lnTo>
                  <a:pt x="4649935" y="221"/>
                </a:lnTo>
                <a:close/>
                <a:moveTo>
                  <a:pt x="208645" y="0"/>
                </a:moveTo>
                <a:lnTo>
                  <a:pt x="316733" y="0"/>
                </a:lnTo>
                <a:lnTo>
                  <a:pt x="316651" y="221"/>
                </a:lnTo>
                <a:lnTo>
                  <a:pt x="208563" y="221"/>
                </a:lnTo>
                <a:close/>
              </a:path>
            </a:pathLst>
          </a:custGeom>
          <a:solidFill>
            <a:srgbClr val="C00000"/>
          </a:solidFill>
          <a:ln w="12700" cap="flat" cmpd="sng" algn="ctr">
            <a:noFill/>
            <a:prstDash val="solid"/>
            <a:miter lim="800000"/>
          </a:ln>
          <a:effectLst/>
        </p:spPr>
        <p:txBody>
          <a:bodyPr anchor="ctr">
            <a:norm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400" b="1"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Arial" panose="020B0604020202020204" pitchFamily="34" charset="0"/>
              </a:rPr>
              <a:t>前  言</a:t>
            </a:r>
            <a:endParaRPr kumimoji="0" lang="en-US" altLang="zh-CN" sz="2400" b="1"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193" name="Group 2"/>
          <p:cNvGrpSpPr/>
          <p:nvPr/>
        </p:nvGrpSpPr>
        <p:grpSpPr>
          <a:xfrm>
            <a:off x="0" y="0"/>
            <a:ext cx="9144000" cy="5718175"/>
            <a:chOff x="0" y="0"/>
            <a:chExt cx="5760" cy="3602"/>
          </a:xfrm>
        </p:grpSpPr>
        <p:pic>
          <p:nvPicPr>
            <p:cNvPr id="8194" name="矩形 3"/>
            <p:cNvPicPr/>
            <p:nvPr/>
          </p:nvPicPr>
          <p:blipFill>
            <a:blip r:embed="rId1"/>
            <a:stretch>
              <a:fillRect/>
            </a:stretch>
          </p:blipFill>
          <p:spPr>
            <a:xfrm>
              <a:off x="0" y="0"/>
              <a:ext cx="5760" cy="3602"/>
            </a:xfrm>
            <a:prstGeom prst="rect">
              <a:avLst/>
            </a:prstGeom>
            <a:noFill/>
            <a:ln w="9525">
              <a:noFill/>
            </a:ln>
          </p:spPr>
        </p:pic>
        <p:sp>
          <p:nvSpPr>
            <p:cNvPr id="8195" name="Text Box 4"/>
            <p:cNvSpPr txBox="1"/>
            <p:nvPr/>
          </p:nvSpPr>
          <p:spPr>
            <a:xfrm>
              <a:off x="0" y="0"/>
              <a:ext cx="5760" cy="3600"/>
            </a:xfrm>
            <a:prstGeom prst="rect">
              <a:avLst/>
            </a:prstGeom>
            <a:noFill/>
            <a:ln w="9525">
              <a:noFill/>
            </a:ln>
          </p:spPr>
          <p:txBody>
            <a:bodyPr anchor="ctr"/>
            <a:p>
              <a:pPr algn="ctr"/>
              <a:endParaRPr lang="zh-CN" altLang="en-US" dirty="0">
                <a:solidFill>
                  <a:srgbClr val="FFFFFF"/>
                </a:solidFill>
                <a:latin typeface="Calibri" panose="020F0502020204030204" pitchFamily="34" charset="0"/>
                <a:ea typeface="宋体" panose="02010600030101010101" pitchFamily="2" charset="-122"/>
              </a:endParaRPr>
            </a:p>
          </p:txBody>
        </p:sp>
      </p:grpSp>
      <p:pic>
        <p:nvPicPr>
          <p:cNvPr id="8196" name="图片 4" descr="党徽.png"/>
          <p:cNvPicPr>
            <a:picLocks noChangeAspect="1"/>
          </p:cNvPicPr>
          <p:nvPr/>
        </p:nvPicPr>
        <p:blipFill>
          <a:blip r:embed="rId2"/>
          <a:stretch>
            <a:fillRect/>
          </a:stretch>
        </p:blipFill>
        <p:spPr>
          <a:xfrm>
            <a:off x="3546475" y="911225"/>
            <a:ext cx="2051050" cy="1728788"/>
          </a:xfrm>
          <a:prstGeom prst="rect">
            <a:avLst/>
          </a:prstGeom>
          <a:noFill/>
          <a:ln w="9525">
            <a:noFill/>
          </a:ln>
        </p:spPr>
      </p:pic>
      <p:sp>
        <p:nvSpPr>
          <p:cNvPr id="15" name="Rectangle 21"/>
          <p:cNvSpPr>
            <a:spLocks noChangeArrowheads="1"/>
          </p:cNvSpPr>
          <p:nvPr/>
        </p:nvSpPr>
        <p:spPr bwMode="auto">
          <a:xfrm>
            <a:off x="1243013" y="3001963"/>
            <a:ext cx="6858000"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p>
            <a:pPr algn="ctr" eaLnBrk="0" fontAlgn="base" hangingPunct="0">
              <a:lnSpc>
                <a:spcPts val="4400"/>
              </a:lnSpc>
            </a:pPr>
            <a:r>
              <a:rPr lang="zh-CN" altLang="zh-CN" sz="3000" b="1" strike="noStrike" noProof="1" dirty="0">
                <a:solidFill>
                  <a:schemeClr val="bg1"/>
                </a:solidFill>
                <a:latin typeface="方正大黑简体" pitchFamily="2" charset="-122"/>
                <a:ea typeface="方正大黑简体" pitchFamily="2" charset="-122"/>
                <a:cs typeface="+mn-cs"/>
              </a:rPr>
              <a:t>贯彻执行《中国共产党党内监督条例》的重大意义</a:t>
            </a:r>
            <a:endParaRPr lang="en-US" altLang="x-none" sz="3000" b="1" strike="noStrike" noProof="1" dirty="0">
              <a:solidFill>
                <a:schemeClr val="bg1"/>
              </a:solidFill>
              <a:effectLst>
                <a:outerShdw blurRad="38100" dist="38100" dir="2700000">
                  <a:srgbClr val="C0C0C0"/>
                </a:outerShdw>
              </a:effectLst>
              <a:latin typeface="方正大黑简体" pitchFamily="2" charset="-122"/>
              <a:ea typeface="方正大黑简体" pitchFamily="2" charset="-122"/>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7" name="Picture 2" descr="C:\Documents and Settings\Administrator\桌面\PS_0135.png"/>
          <p:cNvPicPr preferRelativeResize="0"/>
          <p:nvPr/>
        </p:nvPicPr>
        <p:blipFill>
          <a:blip r:embed="rId1"/>
          <a:srcRect r="25952"/>
          <a:stretch>
            <a:fillRect/>
          </a:stretch>
        </p:blipFill>
        <p:spPr>
          <a:xfrm>
            <a:off x="0" y="590550"/>
            <a:ext cx="9144000" cy="4751388"/>
          </a:xfrm>
          <a:prstGeom prst="rect">
            <a:avLst/>
          </a:prstGeom>
          <a:noFill/>
          <a:ln w="9525">
            <a:noFill/>
          </a:ln>
        </p:spPr>
      </p:pic>
      <p:sp>
        <p:nvSpPr>
          <p:cNvPr id="7" name="MH_Other_1"/>
          <p:cNvSpPr/>
          <p:nvPr>
            <p:custDataLst>
              <p:tags r:id="rId2"/>
            </p:custDataLst>
          </p:nvPr>
        </p:nvSpPr>
        <p:spPr>
          <a:xfrm flipH="1">
            <a:off x="7308850" y="1128713"/>
            <a:ext cx="1028700" cy="1035050"/>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chemeClr val="accent1"/>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4500" b="0" i="0" u="none" strike="noStrike" kern="0" cap="none" spc="0" normalizeH="0" baseline="0" noProof="0" dirty="0">
              <a:ln>
                <a:noFill/>
              </a:ln>
              <a:solidFill>
                <a:schemeClr val="tx1"/>
              </a:solidFill>
              <a:effectLst/>
              <a:uLnTx/>
              <a:uFillTx/>
              <a:latin typeface="Bell MT" pitchFamily="18" charset="0"/>
              <a:ea typeface="宋体" panose="02010600030101010101" pitchFamily="2" charset="-122"/>
              <a:cs typeface="+mn-cs"/>
            </a:endParaRPr>
          </a:p>
        </p:txBody>
      </p:sp>
      <p:sp>
        <p:nvSpPr>
          <p:cNvPr id="8" name="MH_Other_2"/>
          <p:cNvSpPr/>
          <p:nvPr>
            <p:custDataLst>
              <p:tags r:id="rId3"/>
            </p:custDataLst>
          </p:nvPr>
        </p:nvSpPr>
        <p:spPr>
          <a:xfrm flipH="1">
            <a:off x="7912100" y="2043113"/>
            <a:ext cx="519113" cy="1035050"/>
          </a:xfrm>
          <a:custGeom>
            <a:avLst/>
            <a:gdLst/>
            <a:ahLst/>
            <a:cxnLst/>
            <a:rect l="l" t="t" r="r" b="b"/>
            <a:pathLst>
              <a:path w="828092" h="1656184">
                <a:moveTo>
                  <a:pt x="828092" y="0"/>
                </a:moveTo>
                <a:lnTo>
                  <a:pt x="828092" y="180020"/>
                </a:lnTo>
                <a:cubicBezTo>
                  <a:pt x="470172" y="180020"/>
                  <a:pt x="180020" y="470172"/>
                  <a:pt x="180020" y="828092"/>
                </a:cubicBezTo>
                <a:cubicBezTo>
                  <a:pt x="180020" y="1186012"/>
                  <a:pt x="470172" y="1476164"/>
                  <a:pt x="828092" y="1476164"/>
                </a:cubicBezTo>
                <a:lnTo>
                  <a:pt x="828092" y="1656184"/>
                </a:lnTo>
                <a:cubicBezTo>
                  <a:pt x="370749" y="1656184"/>
                  <a:pt x="0" y="1285435"/>
                  <a:pt x="0" y="828092"/>
                </a:cubicBezTo>
                <a:cubicBezTo>
                  <a:pt x="0" y="370749"/>
                  <a:pt x="370749" y="0"/>
                  <a:pt x="828092" y="0"/>
                </a:cubicBezTo>
                <a:close/>
              </a:path>
            </a:pathLst>
          </a:custGeom>
          <a:solidFill>
            <a:schemeClr val="accent2"/>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125"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9" name="MH_Other_3"/>
          <p:cNvSpPr/>
          <p:nvPr>
            <p:custDataLst>
              <p:tags r:id="rId4"/>
            </p:custDataLst>
          </p:nvPr>
        </p:nvSpPr>
        <p:spPr>
          <a:xfrm rot="15400992" flipH="1">
            <a:off x="8542338" y="2563813"/>
            <a:ext cx="517525" cy="974725"/>
          </a:xfrm>
          <a:custGeom>
            <a:avLst/>
            <a:gdLst/>
            <a:ahLst/>
            <a:cxnLst/>
            <a:rect l="l" t="t" r="r" b="b"/>
            <a:pathLst>
              <a:path w="828092" h="1560369">
                <a:moveTo>
                  <a:pt x="16824" y="994982"/>
                </a:moveTo>
                <a:cubicBezTo>
                  <a:pt x="5793" y="941075"/>
                  <a:pt x="0" y="885260"/>
                  <a:pt x="0" y="828092"/>
                </a:cubicBezTo>
                <a:cubicBezTo>
                  <a:pt x="0" y="370749"/>
                  <a:pt x="370749" y="0"/>
                  <a:pt x="828092" y="0"/>
                </a:cubicBezTo>
                <a:lnTo>
                  <a:pt x="828092" y="180020"/>
                </a:lnTo>
                <a:cubicBezTo>
                  <a:pt x="470172" y="180020"/>
                  <a:pt x="180020" y="470172"/>
                  <a:pt x="180020" y="828092"/>
                </a:cubicBezTo>
                <a:cubicBezTo>
                  <a:pt x="180020" y="1180557"/>
                  <a:pt x="461395" y="1467304"/>
                  <a:pt x="811810" y="1474523"/>
                </a:cubicBezTo>
                <a:lnTo>
                  <a:pt x="449129" y="1560369"/>
                </a:lnTo>
                <a:cubicBezTo>
                  <a:pt x="229080" y="1450469"/>
                  <a:pt x="67556" y="1242904"/>
                  <a:pt x="16824" y="994982"/>
                </a:cubicBezTo>
                <a:close/>
              </a:path>
            </a:pathLst>
          </a:custGeom>
          <a:solidFill>
            <a:schemeClr val="accent3"/>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125"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0" name="MH_Other_4"/>
          <p:cNvSpPr/>
          <p:nvPr>
            <p:custDataLst>
              <p:tags r:id="rId5"/>
            </p:custDataLst>
          </p:nvPr>
        </p:nvSpPr>
        <p:spPr>
          <a:xfrm>
            <a:off x="7469188" y="2965450"/>
            <a:ext cx="1035050" cy="1030288"/>
          </a:xfrm>
          <a:custGeom>
            <a:avLst/>
            <a:gdLst>
              <a:gd name="connsiteX0" fmla="*/ 540060 w 1242138"/>
              <a:gd name="connsiteY0" fmla="*/ 0 h 1236260"/>
              <a:gd name="connsiteX1" fmla="*/ 540060 w 1242138"/>
              <a:gd name="connsiteY1" fmla="*/ 137303 h 1236260"/>
              <a:gd name="connsiteX2" fmla="*/ 135015 w 1242138"/>
              <a:gd name="connsiteY2" fmla="*/ 615191 h 1236260"/>
              <a:gd name="connsiteX3" fmla="*/ 621069 w 1242138"/>
              <a:gd name="connsiteY3" fmla="*/ 1101245 h 1236260"/>
              <a:gd name="connsiteX4" fmla="*/ 1107123 w 1242138"/>
              <a:gd name="connsiteY4" fmla="*/ 615191 h 1236260"/>
              <a:gd name="connsiteX5" fmla="*/ 1094127 w 1242138"/>
              <a:gd name="connsiteY5" fmla="*/ 507178 h 1236260"/>
              <a:gd name="connsiteX6" fmla="*/ 1232138 w 1242138"/>
              <a:gd name="connsiteY6" fmla="*/ 507178 h 1236260"/>
              <a:gd name="connsiteX7" fmla="*/ 1242138 w 1242138"/>
              <a:gd name="connsiteY7" fmla="*/ 615191 h 1236260"/>
              <a:gd name="connsiteX8" fmla="*/ 621069 w 1242138"/>
              <a:gd name="connsiteY8" fmla="*/ 1236260 h 1236260"/>
              <a:gd name="connsiteX9" fmla="*/ 0 w 1242138"/>
              <a:gd name="connsiteY9" fmla="*/ 615191 h 1236260"/>
              <a:gd name="connsiteX10" fmla="*/ 540060 w 1242138"/>
              <a:gd name="connsiteY10" fmla="*/ 0 h 123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2138" h="1236260">
                <a:moveTo>
                  <a:pt x="540060" y="0"/>
                </a:moveTo>
                <a:lnTo>
                  <a:pt x="540060" y="137303"/>
                </a:lnTo>
                <a:cubicBezTo>
                  <a:pt x="310060" y="174561"/>
                  <a:pt x="135015" y="374434"/>
                  <a:pt x="135015" y="615191"/>
                </a:cubicBezTo>
                <a:cubicBezTo>
                  <a:pt x="135015" y="883631"/>
                  <a:pt x="352629" y="1101245"/>
                  <a:pt x="621069" y="1101245"/>
                </a:cubicBezTo>
                <a:cubicBezTo>
                  <a:pt x="889509" y="1101245"/>
                  <a:pt x="1107123" y="883631"/>
                  <a:pt x="1107123" y="615191"/>
                </a:cubicBezTo>
                <a:cubicBezTo>
                  <a:pt x="1107123" y="577994"/>
                  <a:pt x="1102945" y="541774"/>
                  <a:pt x="1094127" y="507178"/>
                </a:cubicBezTo>
                <a:lnTo>
                  <a:pt x="1232138" y="507178"/>
                </a:lnTo>
                <a:cubicBezTo>
                  <a:pt x="1238924" y="542183"/>
                  <a:pt x="1242138" y="578312"/>
                  <a:pt x="1242138" y="615191"/>
                </a:cubicBezTo>
                <a:cubicBezTo>
                  <a:pt x="1242138" y="958198"/>
                  <a:pt x="964076" y="1236260"/>
                  <a:pt x="621069" y="1236260"/>
                </a:cubicBezTo>
                <a:cubicBezTo>
                  <a:pt x="278062" y="1236260"/>
                  <a:pt x="0" y="958198"/>
                  <a:pt x="0" y="615191"/>
                </a:cubicBezTo>
                <a:cubicBezTo>
                  <a:pt x="0" y="299667"/>
                  <a:pt x="235287" y="39099"/>
                  <a:pt x="540060" y="0"/>
                </a:cubicBezTo>
                <a:close/>
              </a:path>
            </a:pathLst>
          </a:custGeom>
          <a:solidFill>
            <a:schemeClr val="accent1"/>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4500" b="0" i="0" u="none" strike="noStrike" kern="0" cap="none" spc="0" normalizeH="0" baseline="0" noProof="0" dirty="0">
              <a:ln>
                <a:noFill/>
              </a:ln>
              <a:solidFill>
                <a:schemeClr val="tx1"/>
              </a:solidFill>
              <a:effectLst/>
              <a:uLnTx/>
              <a:uFillTx/>
              <a:latin typeface="Bell MT" pitchFamily="18" charset="0"/>
              <a:ea typeface="宋体" panose="02010600030101010101" pitchFamily="2" charset="-122"/>
              <a:cs typeface="+mn-cs"/>
            </a:endParaRPr>
          </a:p>
        </p:txBody>
      </p:sp>
      <p:cxnSp>
        <p:nvCxnSpPr>
          <p:cNvPr id="11" name="MH_Other_5"/>
          <p:cNvCxnSpPr/>
          <p:nvPr>
            <p:custDataLst>
              <p:tags r:id="rId6"/>
            </p:custDataLst>
          </p:nvPr>
        </p:nvCxnSpPr>
        <p:spPr>
          <a:xfrm>
            <a:off x="6503988" y="1649413"/>
            <a:ext cx="809625" cy="0"/>
          </a:xfrm>
          <a:prstGeom prst="line">
            <a:avLst/>
          </a:prstGeom>
          <a:ln>
            <a:solidFill>
              <a:schemeClr val="accent1">
                <a:lumMod val="60000"/>
                <a:lumOff val="40000"/>
              </a:schemeClr>
            </a:solidFill>
            <a:prstDash val="dash"/>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12" name="MH_Other_6"/>
          <p:cNvCxnSpPr/>
          <p:nvPr>
            <p:custDataLst>
              <p:tags r:id="rId7"/>
            </p:custDataLst>
          </p:nvPr>
        </p:nvCxnSpPr>
        <p:spPr>
          <a:xfrm>
            <a:off x="6500813" y="3478213"/>
            <a:ext cx="968375" cy="0"/>
          </a:xfrm>
          <a:prstGeom prst="line">
            <a:avLst/>
          </a:prstGeom>
          <a:ln>
            <a:solidFill>
              <a:schemeClr val="accent1">
                <a:lumMod val="60000"/>
                <a:lumOff val="40000"/>
              </a:schemeClr>
            </a:solidFill>
            <a:prstDash val="dash"/>
            <a:headEnd type="diamond"/>
            <a:tailEnd type="diamond"/>
          </a:ln>
        </p:spPr>
        <p:style>
          <a:lnRef idx="1">
            <a:schemeClr val="accent1"/>
          </a:lnRef>
          <a:fillRef idx="0">
            <a:schemeClr val="accent1"/>
          </a:fillRef>
          <a:effectRef idx="0">
            <a:schemeClr val="accent1"/>
          </a:effectRef>
          <a:fontRef idx="minor">
            <a:schemeClr val="tx1"/>
          </a:fontRef>
        </p:style>
      </p:cxnSp>
      <p:sp>
        <p:nvSpPr>
          <p:cNvPr id="13" name="MH_Other_7"/>
          <p:cNvSpPr/>
          <p:nvPr>
            <p:custDataLst>
              <p:tags r:id="rId8"/>
            </p:custDataLst>
          </p:nvPr>
        </p:nvSpPr>
        <p:spPr>
          <a:xfrm rot="5400000" flipH="1" flipV="1">
            <a:off x="8453438" y="1349375"/>
            <a:ext cx="519113" cy="976313"/>
          </a:xfrm>
          <a:custGeom>
            <a:avLst/>
            <a:gdLst/>
            <a:ahLst/>
            <a:cxnLst/>
            <a:rect l="l" t="t" r="r" b="b"/>
            <a:pathLst>
              <a:path w="828092" h="1560369">
                <a:moveTo>
                  <a:pt x="16824" y="994982"/>
                </a:moveTo>
                <a:cubicBezTo>
                  <a:pt x="5793" y="941075"/>
                  <a:pt x="0" y="885260"/>
                  <a:pt x="0" y="828092"/>
                </a:cubicBezTo>
                <a:cubicBezTo>
                  <a:pt x="0" y="370749"/>
                  <a:pt x="370749" y="0"/>
                  <a:pt x="828092" y="0"/>
                </a:cubicBezTo>
                <a:lnTo>
                  <a:pt x="828092" y="180020"/>
                </a:lnTo>
                <a:cubicBezTo>
                  <a:pt x="470172" y="180020"/>
                  <a:pt x="180020" y="470172"/>
                  <a:pt x="180020" y="828092"/>
                </a:cubicBezTo>
                <a:cubicBezTo>
                  <a:pt x="180020" y="1180557"/>
                  <a:pt x="461395" y="1467304"/>
                  <a:pt x="811810" y="1474523"/>
                </a:cubicBezTo>
                <a:lnTo>
                  <a:pt x="449129" y="1560369"/>
                </a:lnTo>
                <a:cubicBezTo>
                  <a:pt x="229080" y="1450469"/>
                  <a:pt x="67556" y="1242904"/>
                  <a:pt x="16824" y="994982"/>
                </a:cubicBezTo>
                <a:close/>
              </a:path>
            </a:pathLst>
          </a:custGeom>
          <a:solidFill>
            <a:schemeClr val="accent3"/>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125"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4" name="MH_SubTitle_1"/>
          <p:cNvSpPr/>
          <p:nvPr>
            <p:custDataLst>
              <p:tags r:id="rId9"/>
            </p:custDataLst>
          </p:nvPr>
        </p:nvSpPr>
        <p:spPr>
          <a:xfrm flipH="1">
            <a:off x="1258888" y="1417638"/>
            <a:ext cx="5295900" cy="404813"/>
          </a:xfrm>
          <a:custGeom>
            <a:avLst/>
            <a:gdLst/>
            <a:ahLst/>
            <a:cxnLst/>
            <a:rect l="l" t="t" r="r" b="b"/>
            <a:pathLst>
              <a:path w="3960440" h="648072">
                <a:moveTo>
                  <a:pt x="0" y="0"/>
                </a:moveTo>
                <a:lnTo>
                  <a:pt x="3636404" y="0"/>
                </a:lnTo>
                <a:cubicBezTo>
                  <a:pt x="3815364" y="0"/>
                  <a:pt x="3960440" y="145076"/>
                  <a:pt x="3960440" y="324036"/>
                </a:cubicBezTo>
                <a:cubicBezTo>
                  <a:pt x="3960440" y="502996"/>
                  <a:pt x="3815364" y="648072"/>
                  <a:pt x="3636404" y="648072"/>
                </a:cubicBezTo>
                <a:lnTo>
                  <a:pt x="0" y="648072"/>
                </a:lnTo>
                <a:close/>
              </a:path>
            </a:pathLst>
          </a:custGeom>
          <a:noFill/>
          <a:ln w="25400" cap="flat" cmpd="sng" algn="ctr">
            <a:noFill/>
            <a:prstDash val="solid"/>
          </a:ln>
          <a:effectLst/>
        </p:spPr>
        <p:txBody>
          <a:bodyPr anchor="ct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zh-CN" sz="20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党的建设发展的新形势需要对条例进行修订</a:t>
            </a:r>
            <a:endParaRPr kumimoji="0" lang="zh-CN" altLang="en-US" sz="2000" b="1"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5" name="MH_SubTitle_2"/>
          <p:cNvSpPr/>
          <p:nvPr>
            <p:custDataLst>
              <p:tags r:id="rId10"/>
            </p:custDataLst>
          </p:nvPr>
        </p:nvSpPr>
        <p:spPr>
          <a:xfrm flipH="1">
            <a:off x="1258888" y="3273425"/>
            <a:ext cx="5241925" cy="722313"/>
          </a:xfrm>
          <a:custGeom>
            <a:avLst/>
            <a:gdLst/>
            <a:ahLst/>
            <a:cxnLst/>
            <a:rect l="l" t="t" r="r" b="b"/>
            <a:pathLst>
              <a:path w="3960440" h="648072">
                <a:moveTo>
                  <a:pt x="0" y="0"/>
                </a:moveTo>
                <a:lnTo>
                  <a:pt x="3636404" y="0"/>
                </a:lnTo>
                <a:cubicBezTo>
                  <a:pt x="3815364" y="0"/>
                  <a:pt x="3960440" y="145076"/>
                  <a:pt x="3960440" y="324036"/>
                </a:cubicBezTo>
                <a:cubicBezTo>
                  <a:pt x="3960440" y="502996"/>
                  <a:pt x="3815364" y="648072"/>
                  <a:pt x="3636404" y="648072"/>
                </a:cubicBezTo>
                <a:lnTo>
                  <a:pt x="0" y="648072"/>
                </a:lnTo>
                <a:close/>
              </a:path>
            </a:pathLst>
          </a:custGeom>
          <a:noFill/>
          <a:ln w="25400" cap="flat" cmpd="sng" algn="ctr">
            <a:noFill/>
            <a:prstDash val="solid"/>
          </a:ln>
          <a:effectLst/>
        </p:spPr>
        <p:txBody>
          <a:bodyPr anchor="ctr">
            <a:normAutofit fontScale="47500" lnSpcReduction="20000"/>
          </a:bodyPr>
          <a:lstStyle/>
          <a:p>
            <a:pPr marL="0" marR="0" lvl="0" indent="0" algn="r" defTabSz="914400" rtl="0" eaLnBrk="1" fontAlgn="auto" latinLnBrk="0" hangingPunct="1">
              <a:lnSpc>
                <a:spcPct val="120000"/>
              </a:lnSpc>
              <a:spcBef>
                <a:spcPts val="0"/>
              </a:spcBef>
              <a:spcAft>
                <a:spcPts val="0"/>
              </a:spcAft>
              <a:buClrTx/>
              <a:buSzTx/>
              <a:buFont typeface="Arial" panose="020B0604020202020204" pitchFamily="34" charset="0"/>
              <a:buNone/>
              <a:defRPr/>
            </a:pPr>
            <a:r>
              <a:rPr kumimoji="0" lang="zh-CN" altLang="zh-CN" sz="37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新时期新形势下党的建设的新思路新机制也要充实完善到《中国共产党党内监督条例》</a:t>
            </a:r>
            <a:r>
              <a:rPr kumimoji="0" lang="zh-CN" altLang="zh-CN" sz="36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中</a:t>
            </a:r>
            <a:endParaRPr kumimoji="0" lang="zh-CN" altLang="en-US" sz="3600" b="1"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endParaRPr>
          </a:p>
        </p:txBody>
      </p:sp>
      <p:sp>
        <p:nvSpPr>
          <p:cNvPr id="16" name="MH_Text_1"/>
          <p:cNvSpPr txBox="1"/>
          <p:nvPr>
            <p:custDataLst>
              <p:tags r:id="rId11"/>
            </p:custDataLst>
          </p:nvPr>
        </p:nvSpPr>
        <p:spPr>
          <a:xfrm flipH="1">
            <a:off x="1501775" y="1778000"/>
            <a:ext cx="4999038" cy="1217613"/>
          </a:xfrm>
          <a:prstGeom prst="rect">
            <a:avLst/>
          </a:prstGeom>
          <a:noFill/>
        </p:spPr>
        <p:txBody>
          <a:bodyPr>
            <a:normAutofit/>
          </a:bodyPr>
          <a:lstStyle/>
          <a:p>
            <a:pPr marR="0" algn="just" defTabSz="914400" fontAlgn="auto">
              <a:lnSpc>
                <a:spcPct val="130000"/>
              </a:lnSpc>
              <a:spcBef>
                <a:spcPts val="0"/>
              </a:spcBef>
              <a:spcAft>
                <a:spcPts val="0"/>
              </a:spcAft>
              <a:buClrTx/>
              <a:buSzTx/>
              <a:buFont typeface="Arial" panose="020B0604020202020204" pitchFamily="34" charset="0"/>
              <a:buNone/>
              <a:defRPr/>
            </a:pPr>
            <a:r>
              <a:rPr kumimoji="0" lang="zh-CN" altLang="zh-CN" sz="1400" b="1" kern="1200" cap="none" spc="0" normalizeH="0" baseline="0" noProof="0" dirty="0">
                <a:latin typeface="微软雅黑" panose="020B0503020204020204" charset="-122"/>
                <a:ea typeface="微软雅黑" panose="020B0503020204020204" charset="-122"/>
                <a:cs typeface="+mn-cs"/>
              </a:rPr>
              <a:t>《中国共产党党内监督条例（试行）》自</a:t>
            </a:r>
            <a:r>
              <a:rPr kumimoji="0" lang="en-US" altLang="zh-CN" sz="1400" b="1" kern="1200" cap="none" spc="0" normalizeH="0" baseline="0" noProof="0" dirty="0">
                <a:latin typeface="微软雅黑" panose="020B0503020204020204" charset="-122"/>
                <a:ea typeface="微软雅黑" panose="020B0503020204020204" charset="-122"/>
                <a:cs typeface="+mn-cs"/>
              </a:rPr>
              <a:t>2003</a:t>
            </a:r>
            <a:r>
              <a:rPr kumimoji="0" lang="zh-CN" altLang="zh-CN" sz="1400" b="1" kern="1200" cap="none" spc="0" normalizeH="0" baseline="0" noProof="0" dirty="0">
                <a:latin typeface="微软雅黑" panose="020B0503020204020204" charset="-122"/>
                <a:ea typeface="微软雅黑" panose="020B0503020204020204" charset="-122"/>
                <a:cs typeface="+mn-cs"/>
              </a:rPr>
              <a:t>年</a:t>
            </a:r>
            <a:r>
              <a:rPr kumimoji="0" lang="en-US" altLang="zh-CN" sz="1400" b="1" kern="1200" cap="none" spc="0" normalizeH="0" baseline="0" noProof="0" dirty="0">
                <a:latin typeface="微软雅黑" panose="020B0503020204020204" charset="-122"/>
                <a:ea typeface="微软雅黑" panose="020B0503020204020204" charset="-122"/>
                <a:cs typeface="+mn-cs"/>
              </a:rPr>
              <a:t>12</a:t>
            </a:r>
            <a:r>
              <a:rPr kumimoji="0" lang="zh-CN" altLang="zh-CN" sz="1400" b="1" kern="1200" cap="none" spc="0" normalizeH="0" baseline="0" noProof="0" dirty="0">
                <a:latin typeface="微软雅黑" panose="020B0503020204020204" charset="-122"/>
                <a:ea typeface="微软雅黑" panose="020B0503020204020204" charset="-122"/>
                <a:cs typeface="+mn-cs"/>
              </a:rPr>
              <a:t>月</a:t>
            </a:r>
            <a:r>
              <a:rPr kumimoji="0" lang="en-US" altLang="zh-CN" sz="1400" b="1" kern="1200" cap="none" spc="0" normalizeH="0" baseline="0" noProof="0" dirty="0">
                <a:latin typeface="微软雅黑" panose="020B0503020204020204" charset="-122"/>
                <a:ea typeface="微软雅黑" panose="020B0503020204020204" charset="-122"/>
                <a:cs typeface="+mn-cs"/>
              </a:rPr>
              <a:t>31</a:t>
            </a:r>
            <a:r>
              <a:rPr kumimoji="0" lang="zh-CN" altLang="zh-CN" sz="1400" b="1" kern="1200" cap="none" spc="0" normalizeH="0" baseline="0" noProof="0" dirty="0">
                <a:latin typeface="微软雅黑" panose="020B0503020204020204" charset="-122"/>
                <a:ea typeface="微软雅黑" panose="020B0503020204020204" charset="-122"/>
                <a:cs typeface="+mn-cs"/>
              </a:rPr>
              <a:t>日颁布施行以来，对加强党内监督、维护党的团结统一发挥了积极作用。随着形势、任务的发展变化，条例与新实践新要求不相适应的问题显现出来。</a:t>
            </a:r>
            <a:endParaRPr kumimoji="0" lang="zh-CN" altLang="en-US" sz="1335" kern="0" cap="none" spc="0" normalizeH="0" baseline="0" noProof="0" dirty="0">
              <a:latin typeface="微软雅黑" panose="020B0503020204020204" charset="-122"/>
              <a:ea typeface="微软雅黑" panose="020B0503020204020204" charset="-122"/>
              <a:cs typeface="+mn-cs"/>
            </a:endParaRPr>
          </a:p>
        </p:txBody>
      </p:sp>
      <p:sp>
        <p:nvSpPr>
          <p:cNvPr id="9228" name="MH_Text_2"/>
          <p:cNvSpPr txBox="1"/>
          <p:nvPr>
            <p:custDataLst>
              <p:tags r:id="rId12"/>
            </p:custDataLst>
          </p:nvPr>
        </p:nvSpPr>
        <p:spPr>
          <a:xfrm flipH="1">
            <a:off x="1501775" y="3937000"/>
            <a:ext cx="4881563" cy="1216025"/>
          </a:xfrm>
          <a:prstGeom prst="rect">
            <a:avLst/>
          </a:prstGeom>
          <a:noFill/>
          <a:ln w="9525">
            <a:noFill/>
          </a:ln>
        </p:spPr>
        <p:txBody>
          <a:bodyPr anchor="t"/>
          <a:p>
            <a:pPr algn="just">
              <a:lnSpc>
                <a:spcPct val="130000"/>
              </a:lnSpc>
            </a:pPr>
            <a:r>
              <a:rPr lang="zh-CN" altLang="zh-CN" sz="1400" b="1" dirty="0">
                <a:latin typeface="微软雅黑" panose="020B0503020204020204" charset="-122"/>
                <a:ea typeface="微软雅黑" panose="020B0503020204020204" charset="-122"/>
              </a:rPr>
              <a:t>十八大以来，党的建设以全面从严治党为主题，习近平总书记在全面从严治党上提出的一系列新理念新思想新战略，已经成为党的建设实践过程中的制度、机制和标准。</a:t>
            </a:r>
            <a:endParaRPr lang="zh-CN" altLang="en-US" sz="1400" b="1" dirty="0">
              <a:latin typeface="微软雅黑" panose="020B0503020204020204" charset="-122"/>
              <a:ea typeface="微软雅黑" panose="020B0503020204020204" charset="-122"/>
            </a:endParaRPr>
          </a:p>
        </p:txBody>
      </p:sp>
      <p:sp>
        <p:nvSpPr>
          <p:cNvPr id="9229" name="矩形 1"/>
          <p:cNvSpPr/>
          <p:nvPr/>
        </p:nvSpPr>
        <p:spPr>
          <a:xfrm>
            <a:off x="282575" y="134938"/>
            <a:ext cx="8424863" cy="385762"/>
          </a:xfrm>
          <a:prstGeom prst="rect">
            <a:avLst/>
          </a:prstGeom>
          <a:noFill/>
          <a:ln w="9525">
            <a:noFill/>
          </a:ln>
        </p:spPr>
        <p:txBody>
          <a:bodyPr anchor="t">
            <a:spAutoFit/>
          </a:bodyPr>
          <a:p>
            <a:pPr marL="342900" indent="-342900" algn="just">
              <a:buFont typeface="Wingdings" panose="05000000000000000000" pitchFamily="2" charset="2"/>
              <a:buChar char="n"/>
            </a:pPr>
            <a:r>
              <a:rPr lang="zh-CN" altLang="zh-CN" sz="1900" b="1" dirty="0">
                <a:solidFill>
                  <a:schemeClr val="bg1"/>
                </a:solidFill>
                <a:latin typeface="微软雅黑" panose="020B0503020204020204" charset="-122"/>
                <a:ea typeface="微软雅黑" panose="020B0503020204020204" charset="-122"/>
              </a:rPr>
              <a:t>形势发展的需要和党的建设新阶段都提出了修订党内监督条例的重要任务</a:t>
            </a:r>
            <a:endParaRPr lang="zh-CN" altLang="en-US" sz="1900" b="1" dirty="0">
              <a:solidFill>
                <a:schemeClr val="bg1"/>
              </a:solidFill>
              <a:latin typeface="微软雅黑" panose="020B0503020204020204" charset="-122"/>
              <a:ea typeface="微软雅黑" panose="020B0503020204020204" charset="-122"/>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MH_Text_1"/>
          <p:cNvSpPr/>
          <p:nvPr>
            <p:custDataLst>
              <p:tags r:id="rId1"/>
            </p:custDataLst>
          </p:nvPr>
        </p:nvSpPr>
        <p:spPr>
          <a:xfrm flipH="1">
            <a:off x="1516063" y="3367088"/>
            <a:ext cx="6562725" cy="1146175"/>
          </a:xfrm>
          <a:custGeom>
            <a:avLst/>
            <a:gdLst>
              <a:gd name="connsiteX0" fmla="*/ 3343780 w 3352800"/>
              <a:gd name="connsiteY0" fmla="*/ 466735 h 491067"/>
              <a:gd name="connsiteX1" fmla="*/ 9020 w 3352800"/>
              <a:gd name="connsiteY1" fmla="*/ 466735 h 491067"/>
              <a:gd name="connsiteX2" fmla="*/ 0 w 3352800"/>
              <a:gd name="connsiteY2" fmla="*/ 491067 h 491067"/>
              <a:gd name="connsiteX3" fmla="*/ 3352800 w 3352800"/>
              <a:gd name="connsiteY3" fmla="*/ 491067 h 491067"/>
              <a:gd name="connsiteX4" fmla="*/ 3170766 w 3352800"/>
              <a:gd name="connsiteY4" fmla="*/ 0 h 491067"/>
              <a:gd name="connsiteX5" fmla="*/ 182034 w 3352800"/>
              <a:gd name="connsiteY5" fmla="*/ 0 h 491067"/>
              <a:gd name="connsiteX6" fmla="*/ 15692 w 3352800"/>
              <a:gd name="connsiteY6" fmla="*/ 448735 h 491067"/>
              <a:gd name="connsiteX7" fmla="*/ 3337108 w 3352800"/>
              <a:gd name="connsiteY7" fmla="*/ 448735 h 49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2800" h="491067">
                <a:moveTo>
                  <a:pt x="3343780" y="466735"/>
                </a:moveTo>
                <a:lnTo>
                  <a:pt x="9020" y="466735"/>
                </a:lnTo>
                <a:lnTo>
                  <a:pt x="0" y="491067"/>
                </a:lnTo>
                <a:lnTo>
                  <a:pt x="3352800" y="491067"/>
                </a:lnTo>
                <a:close/>
                <a:moveTo>
                  <a:pt x="3170766" y="0"/>
                </a:moveTo>
                <a:lnTo>
                  <a:pt x="182034" y="0"/>
                </a:lnTo>
                <a:lnTo>
                  <a:pt x="15692" y="448735"/>
                </a:lnTo>
                <a:lnTo>
                  <a:pt x="3337108" y="44873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base" latinLnBrk="0" hangingPunct="1">
              <a:lnSpc>
                <a:spcPct val="100000"/>
              </a:lnSpc>
              <a:spcBef>
                <a:spcPct val="0"/>
              </a:spcBef>
              <a:spcAft>
                <a:spcPts val="0"/>
              </a:spcAft>
              <a:buClrTx/>
              <a:buSzTx/>
              <a:buFont typeface="Arial" panose="020B0604020202020204" pitchFamily="34" charset="0"/>
              <a:buNone/>
              <a:defRPr/>
            </a:pPr>
            <a:endParaRPr kumimoji="0" lang="zh-CN" altLang="zh-CN" sz="1800" b="1" i="0" u="none" strike="noStrike" kern="100" cap="none" spc="0" normalizeH="0" baseline="0" noProof="0" dirty="0">
              <a:ln>
                <a:noFill/>
              </a:ln>
              <a:solidFill>
                <a:schemeClr val="lt1"/>
              </a:solidFill>
              <a:effectLst/>
              <a:uLnTx/>
              <a:uFillTx/>
              <a:latin typeface="黑体" panose="02010609060101010101" charset="-122"/>
              <a:ea typeface="黑体" panose="02010609060101010101" charset="-122"/>
              <a:cs typeface="Times New Roman" panose="02020603050405020304" pitchFamily="18" charset="0"/>
            </a:endParaRPr>
          </a:p>
        </p:txBody>
      </p:sp>
      <p:sp>
        <p:nvSpPr>
          <p:cNvPr id="4" name="MH_Desc_1"/>
          <p:cNvSpPr/>
          <p:nvPr>
            <p:custDataLst>
              <p:tags r:id="rId2"/>
            </p:custDataLst>
          </p:nvPr>
        </p:nvSpPr>
        <p:spPr>
          <a:xfrm>
            <a:off x="2195513" y="1344613"/>
            <a:ext cx="5187950" cy="1584325"/>
          </a:xfrm>
          <a:prstGeom prst="rect">
            <a:avLst/>
          </a:prstGeom>
        </p:spPr>
        <p:txBody>
          <a:bodyPr/>
          <a:lstStyle/>
          <a:p>
            <a:pPr marL="0" marR="0" lvl="0" indent="0" algn="just" defTabSz="914400" rtl="0" eaLnBrk="1" fontAlgn="base" latinLnBrk="0" hangingPunct="1">
              <a:lnSpc>
                <a:spcPts val="2500"/>
              </a:lnSpc>
              <a:spcBef>
                <a:spcPct val="0"/>
              </a:spcBef>
              <a:spcAft>
                <a:spcPts val="0"/>
              </a:spcAft>
              <a:buClrTx/>
              <a:buSzTx/>
              <a:buFont typeface="Arial" panose="020B0604020202020204" pitchFamily="34" charset="0"/>
              <a:buNone/>
              <a:defRPr/>
            </a:pPr>
            <a:r>
              <a:rPr kumimoji="0" lang="zh-CN" altLang="zh-CN" sz="2000" b="0" i="0" u="none" strike="noStrike" kern="100" cap="none" spc="0" normalizeH="0" baseline="0" noProof="0" dirty="0">
                <a:ln>
                  <a:noFill/>
                </a:ln>
                <a:solidFill>
                  <a:schemeClr val="tx1"/>
                </a:solidFill>
                <a:effectLst/>
                <a:uLnTx/>
                <a:uFillTx/>
                <a:latin typeface="黑体" panose="02010609060101010101" charset="-122"/>
                <a:ea typeface="黑体" panose="02010609060101010101" charset="-122"/>
                <a:cs typeface="宋体" panose="02010600030101010101" pitchFamily="2" charset="-122"/>
              </a:rPr>
              <a:t>党的十八届六中全会围绕责任设计制度、围绕制度构建体系，强化上级党组织对下级党组织和领导干部的监督</a:t>
            </a:r>
            <a:r>
              <a:rPr kumimoji="0" lang="zh-CN" altLang="en-US" sz="2000" b="0" i="0" u="none" strike="noStrike" kern="100" cap="none" spc="0" normalizeH="0" baseline="0" noProof="0" dirty="0">
                <a:ln>
                  <a:noFill/>
                </a:ln>
                <a:solidFill>
                  <a:schemeClr val="tx1"/>
                </a:solidFill>
                <a:effectLst/>
                <a:uLnTx/>
                <a:uFillTx/>
                <a:latin typeface="黑体" panose="02010609060101010101" charset="-122"/>
                <a:ea typeface="黑体" panose="02010609060101010101" charset="-122"/>
                <a:cs typeface="宋体" panose="02010600030101010101" pitchFamily="2" charset="-122"/>
              </a:rPr>
              <a:t>，</a:t>
            </a:r>
            <a:r>
              <a:rPr kumimoji="0" lang="zh-CN" altLang="zh-CN" sz="2000" b="0" i="0" u="none" strike="noStrike" kern="100" cap="none" spc="0" normalizeH="0" baseline="0" noProof="0" dirty="0">
                <a:ln>
                  <a:noFill/>
                </a:ln>
                <a:solidFill>
                  <a:schemeClr val="tx1"/>
                </a:solidFill>
                <a:effectLst/>
                <a:uLnTx/>
                <a:uFillTx/>
                <a:latin typeface="黑体" panose="02010609060101010101" charset="-122"/>
                <a:ea typeface="黑体" panose="02010609060101010101" charset="-122"/>
                <a:cs typeface="宋体" panose="02010600030101010101" pitchFamily="2" charset="-122"/>
              </a:rPr>
              <a:t>对党内监督条例进行健全完善，做到党内监督责任清晰、主体明确、制度管用、行之有效。</a:t>
            </a:r>
            <a:endParaRPr kumimoji="0" lang="zh-CN" altLang="zh-CN" sz="2000" b="0" i="0" u="none" strike="noStrike" kern="100" cap="none" spc="0" normalizeH="0" baseline="0" noProof="0" dirty="0">
              <a:ln>
                <a:noFill/>
              </a:ln>
              <a:solidFill>
                <a:schemeClr val="tx1"/>
              </a:solidFill>
              <a:effectLst/>
              <a:uLnTx/>
              <a:uFillTx/>
              <a:latin typeface="黑体" panose="02010609060101010101" charset="-122"/>
              <a:ea typeface="黑体" panose="02010609060101010101" charset="-122"/>
              <a:cs typeface="Times New Roman" panose="02020603050405020304" pitchFamily="18" charset="0"/>
            </a:endParaRPr>
          </a:p>
        </p:txBody>
      </p:sp>
      <p:sp>
        <p:nvSpPr>
          <p:cNvPr id="5" name="矩形 4"/>
          <p:cNvSpPr/>
          <p:nvPr/>
        </p:nvSpPr>
        <p:spPr>
          <a:xfrm>
            <a:off x="1890713" y="3424238"/>
            <a:ext cx="5813425" cy="942975"/>
          </a:xfrm>
          <a:prstGeom prst="rect">
            <a:avLst/>
          </a:prstGeom>
        </p:spPr>
        <p:txBody>
          <a:bodyPr>
            <a:spAutoFit/>
          </a:bodyPr>
          <a:lstStyle/>
          <a:p>
            <a:pPr marL="0" marR="0" lvl="0" indent="0" algn="just" defTabSz="914400" rtl="0" eaLnBrk="1" fontAlgn="base" latinLnBrk="0" hangingPunct="1">
              <a:lnSpc>
                <a:spcPts val="2200"/>
              </a:lnSpc>
              <a:spcBef>
                <a:spcPct val="0"/>
              </a:spcBef>
              <a:spcAft>
                <a:spcPts val="0"/>
              </a:spcAft>
              <a:buClrTx/>
              <a:buSzTx/>
              <a:buFont typeface="Arial" panose="020B0604020202020204" pitchFamily="34" charset="0"/>
              <a:buNone/>
              <a:defRPr/>
            </a:pPr>
            <a:r>
              <a:rPr kumimoji="0" lang="zh-CN" altLang="zh-CN" sz="1800" b="1" i="0" u="none" strike="noStrike" kern="100" cap="none" spc="0" normalizeH="0" baseline="0" noProof="0" dirty="0">
                <a:ln>
                  <a:noFill/>
                </a:ln>
                <a:solidFill>
                  <a:schemeClr val="bg1"/>
                </a:solidFill>
                <a:effectLst/>
                <a:uLnTx/>
                <a:uFillTx/>
                <a:latin typeface="黑体" panose="02010609060101010101" charset="-122"/>
                <a:ea typeface="黑体" panose="02010609060101010101" charset="-122"/>
                <a:cs typeface="宋体" panose="02010600030101010101" pitchFamily="2" charset="-122"/>
              </a:rPr>
              <a:t>《中国共产党党内监督条例》的修订、审议通过以及生效实施，是全面从严治党进一步深化的标志，更是党内监督工作制度化增强、各项规则行之有效的重要体现。</a:t>
            </a:r>
            <a:endParaRPr kumimoji="0" lang="zh-CN" altLang="zh-CN" sz="1800" b="1" i="0" u="none" strike="noStrike" kern="100" cap="none" spc="0" normalizeH="0" baseline="0" noProof="0" dirty="0">
              <a:ln>
                <a:noFill/>
              </a:ln>
              <a:solidFill>
                <a:schemeClr val="bg1"/>
              </a:solidFill>
              <a:effectLst/>
              <a:uLnTx/>
              <a:uFillTx/>
              <a:latin typeface="黑体" panose="02010609060101010101" charset="-122"/>
              <a:ea typeface="黑体" panose="02010609060101010101" charset="-122"/>
              <a:cs typeface="Times New Roman" panose="02020603050405020304" pitchFamily="18" charset="0"/>
            </a:endParaRPr>
          </a:p>
        </p:txBody>
      </p:sp>
      <p:cxnSp>
        <p:nvCxnSpPr>
          <p:cNvPr id="10244" name="直接连接符 5"/>
          <p:cNvCxnSpPr/>
          <p:nvPr/>
        </p:nvCxnSpPr>
        <p:spPr>
          <a:xfrm>
            <a:off x="2051050" y="2928938"/>
            <a:ext cx="111125" cy="438150"/>
          </a:xfrm>
          <a:prstGeom prst="line">
            <a:avLst/>
          </a:prstGeom>
          <a:ln w="34925" cap="flat" cmpd="sng">
            <a:solidFill>
              <a:srgbClr val="0070C0"/>
            </a:solidFill>
            <a:prstDash val="solid"/>
            <a:round/>
            <a:headEnd type="none" w="med" len="med"/>
            <a:tailEnd type="none" w="med" len="med"/>
          </a:ln>
        </p:spPr>
      </p:cxnSp>
      <p:cxnSp>
        <p:nvCxnSpPr>
          <p:cNvPr id="10245" name="直接连接符 6"/>
          <p:cNvCxnSpPr/>
          <p:nvPr/>
        </p:nvCxnSpPr>
        <p:spPr>
          <a:xfrm flipH="1">
            <a:off x="7418388" y="2857500"/>
            <a:ext cx="106362" cy="509588"/>
          </a:xfrm>
          <a:prstGeom prst="line">
            <a:avLst/>
          </a:prstGeom>
          <a:ln w="34925" cap="flat" cmpd="sng">
            <a:solidFill>
              <a:srgbClr val="0070C0"/>
            </a:solidFill>
            <a:prstDash val="solid"/>
            <a:round/>
            <a:headEnd type="none" w="med" len="med"/>
            <a:tailEnd type="non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619250" y="49213"/>
            <a:ext cx="6624638" cy="554038"/>
          </a:xfrm>
          <a:prstGeom prst="rect">
            <a:avLst/>
          </a:prstGeom>
        </p:spPr>
        <p:txBody>
          <a:bodyPr>
            <a:spAutoFit/>
          </a:bodyPr>
          <a:lstStyle/>
          <a:p>
            <a:pPr marL="0" marR="0" lvl="0" indent="0" algn="just" defTabSz="914400" rtl="0" eaLnBrk="0" fontAlgn="base" latinLnBrk="0" hangingPunct="0">
              <a:lnSpc>
                <a:spcPct val="150000"/>
              </a:lnSpc>
              <a:spcBef>
                <a:spcPct val="0"/>
              </a:spcBef>
              <a:spcAft>
                <a:spcPts val="0"/>
              </a:spcAft>
              <a:buClrTx/>
              <a:buSzTx/>
              <a:buFontTx/>
              <a:buNone/>
              <a:defRPr/>
            </a:pPr>
            <a:r>
              <a:rPr kumimoji="0" lang="zh-CN" altLang="zh-CN" sz="2000" b="1" i="0" u="none" strike="noStrike" kern="100" cap="none" spc="0" normalizeH="0" baseline="0" noProof="0" dirty="0">
                <a:ln>
                  <a:noFill/>
                </a:ln>
                <a:solidFill>
                  <a:schemeClr val="bg1"/>
                </a:solidFill>
                <a:effectLst/>
                <a:uLnTx/>
                <a:uFillTx/>
                <a:latin typeface="微软雅黑" panose="020B0503020204020204" charset="-122"/>
                <a:ea typeface="微软雅黑" panose="020B0503020204020204" charset="-122"/>
                <a:cs typeface="宋体" panose="02010600030101010101" pitchFamily="2" charset="-122"/>
              </a:rPr>
              <a:t>健全完善党内监督条例是深化全面从严治党的迫切需要</a:t>
            </a:r>
            <a:endParaRPr kumimoji="0" lang="zh-CN" altLang="zh-CN" sz="1200" b="0" i="0" u="none" strike="noStrike" kern="100" cap="none" spc="0" normalizeH="0" baseline="0" noProof="0" dirty="0">
              <a:ln>
                <a:noFill/>
              </a:ln>
              <a:solidFill>
                <a:schemeClr val="bg1"/>
              </a:solidFill>
              <a:effectLst/>
              <a:uLnTx/>
              <a:uFillTx/>
              <a:latin typeface="微软雅黑" panose="020B0503020204020204" charset="-122"/>
              <a:ea typeface="微软雅黑" panose="020B0503020204020204" charset="-122"/>
              <a:cs typeface="Times New Roman" panose="02020603050405020304" pitchFamily="18" charset="0"/>
            </a:endParaRPr>
          </a:p>
        </p:txBody>
      </p:sp>
      <p:pic>
        <p:nvPicPr>
          <p:cNvPr id="11266" name="图片 58" descr="红丝带.png"/>
          <p:cNvPicPr>
            <a:picLocks noChangeAspect="1"/>
          </p:cNvPicPr>
          <p:nvPr/>
        </p:nvPicPr>
        <p:blipFill>
          <a:blip r:embed="rId1"/>
          <a:stretch>
            <a:fillRect/>
          </a:stretch>
        </p:blipFill>
        <p:spPr>
          <a:xfrm>
            <a:off x="1588" y="0"/>
            <a:ext cx="1428750" cy="625475"/>
          </a:xfrm>
          <a:prstGeom prst="rect">
            <a:avLst/>
          </a:prstGeom>
          <a:noFill/>
          <a:ln w="9525">
            <a:noFill/>
          </a:ln>
        </p:spPr>
      </p:pic>
      <p:sp>
        <p:nvSpPr>
          <p:cNvPr id="11267" name="Rectangle 21"/>
          <p:cNvSpPr/>
          <p:nvPr/>
        </p:nvSpPr>
        <p:spPr>
          <a:xfrm>
            <a:off x="52388" y="225425"/>
            <a:ext cx="774700" cy="400050"/>
          </a:xfrm>
          <a:prstGeom prst="rect">
            <a:avLst/>
          </a:prstGeom>
          <a:noFill/>
          <a:ln w="9525">
            <a:noFill/>
          </a:ln>
          <a:effectLst>
            <a:outerShdw dist="38100" dir="2699999" algn="ctr" rotWithShape="0">
              <a:srgbClr val="000000">
                <a:alpha val="39000"/>
              </a:srgbClr>
            </a:outerShdw>
          </a:effectLst>
        </p:spPr>
        <p:txBody>
          <a:bodyPr wrap="none" anchor="t">
            <a:spAutoFit/>
          </a:bodyPr>
          <a:p>
            <a:pPr algn="ctr" eaLnBrk="0" hangingPunct="0"/>
            <a:r>
              <a:rPr lang="zh-CN" altLang="en-US" sz="2000" b="1" dirty="0">
                <a:solidFill>
                  <a:schemeClr val="bg1"/>
                </a:solidFill>
                <a:latin typeface="微软雅黑" panose="020B0503020204020204" charset="-122"/>
                <a:ea typeface="微软雅黑" panose="020B0503020204020204" charset="-122"/>
              </a:rPr>
              <a:t>第 一</a:t>
            </a:r>
            <a:endParaRPr lang="en-US" altLang="x-none" sz="2000" b="1" dirty="0">
              <a:solidFill>
                <a:schemeClr val="bg1"/>
              </a:solidFill>
              <a:latin typeface="微软雅黑" panose="020B0503020204020204" charset="-122"/>
              <a:ea typeface="微软雅黑" panose="020B0503020204020204" charset="-122"/>
            </a:endParaRPr>
          </a:p>
        </p:txBody>
      </p:sp>
      <p:sp>
        <p:nvSpPr>
          <p:cNvPr id="11268" name="MH_Other_1"/>
          <p:cNvSpPr/>
          <p:nvPr>
            <p:custDataLst>
              <p:tags r:id="rId2"/>
            </p:custDataLst>
          </p:nvPr>
        </p:nvSpPr>
        <p:spPr>
          <a:xfrm>
            <a:off x="619125" y="1649413"/>
            <a:ext cx="836613" cy="547687"/>
          </a:xfrm>
          <a:prstGeom prst="triangle">
            <a:avLst>
              <a:gd name="adj" fmla="val 50000"/>
            </a:avLst>
          </a:prstGeom>
          <a:solidFill>
            <a:schemeClr val="accent1"/>
          </a:solidFill>
          <a:ln w="9525">
            <a:noFill/>
          </a:ln>
        </p:spPr>
        <p:txBody>
          <a:bodyPr bIns="120000" anchor="ctr"/>
          <a:p>
            <a:pPr algn="ctr"/>
            <a:r>
              <a:rPr lang="en-US" altLang="zh-CN" sz="2000" dirty="0">
                <a:solidFill>
                  <a:srgbClr val="FFFFFF"/>
                </a:solidFill>
                <a:latin typeface="Calibri" panose="020F0502020204030204" pitchFamily="34" charset="0"/>
                <a:ea typeface="宋体" panose="02010600030101010101" pitchFamily="2" charset="-122"/>
              </a:rPr>
              <a:t>A</a:t>
            </a:r>
            <a:endParaRPr lang="zh-CN" altLang="en-US" sz="2000" dirty="0">
              <a:solidFill>
                <a:srgbClr val="FFFFFF"/>
              </a:solidFill>
              <a:latin typeface="Calibri" panose="020F0502020204030204" pitchFamily="34" charset="0"/>
              <a:ea typeface="宋体" panose="02010600030101010101" pitchFamily="2" charset="-122"/>
            </a:endParaRPr>
          </a:p>
        </p:txBody>
      </p:sp>
      <p:sp>
        <p:nvSpPr>
          <p:cNvPr id="6" name="MH_Other_2"/>
          <p:cNvSpPr/>
          <p:nvPr>
            <p:custDataLst>
              <p:tags r:id="rId3"/>
            </p:custDataLst>
          </p:nvPr>
        </p:nvSpPr>
        <p:spPr>
          <a:xfrm>
            <a:off x="684213" y="1649413"/>
            <a:ext cx="292100" cy="217488"/>
          </a:xfrm>
          <a:prstGeom prst="triangle">
            <a:avLst/>
          </a:prstGeom>
          <a:solidFill>
            <a:schemeClr val="accent1">
              <a:lumMod val="20000"/>
              <a:lumOff val="80000"/>
            </a:schemeClr>
          </a:solidFill>
        </p:spPr>
        <p:txBody>
          <a:bodyPr anchor="ctr"/>
          <a:lstStyle/>
          <a:p>
            <a:pPr marL="0" marR="0" lvl="0" indent="0" algn="just" defTabSz="914400" rtl="0" eaLnBrk="1" fontAlgn="auto" latinLnBrk="0" hangingPunct="1">
              <a:lnSpc>
                <a:spcPct val="130000"/>
              </a:lnSpc>
              <a:spcBef>
                <a:spcPts val="0"/>
              </a:spcBef>
              <a:spcAft>
                <a:spcPts val="0"/>
              </a:spcAft>
              <a:buClrTx/>
              <a:buSzTx/>
              <a:buFontTx/>
              <a:buNone/>
              <a:defRPr/>
            </a:pPr>
            <a:endParaRPr kumimoji="0" lang="zh-CN" altLang="en-US" sz="1800" b="0" i="0" u="none" strike="noStrike" kern="1200" cap="none" spc="0" normalizeH="0" baseline="0" noProof="0" dirty="0" err="1">
              <a:ln>
                <a:noFill/>
              </a:ln>
              <a:solidFill>
                <a:srgbClr val="FFFFFF"/>
              </a:solidFill>
              <a:effectLst/>
              <a:uLnTx/>
              <a:uFillTx/>
              <a:latin typeface="+mn-lt"/>
              <a:ea typeface="+mn-ea"/>
              <a:cs typeface="+mn-cs"/>
            </a:endParaRPr>
          </a:p>
        </p:txBody>
      </p:sp>
      <p:sp>
        <p:nvSpPr>
          <p:cNvPr id="7" name="MH_Other_3"/>
          <p:cNvSpPr/>
          <p:nvPr>
            <p:custDataLst>
              <p:tags r:id="rId4"/>
            </p:custDataLst>
          </p:nvPr>
        </p:nvSpPr>
        <p:spPr>
          <a:xfrm>
            <a:off x="1184275" y="2087563"/>
            <a:ext cx="298450" cy="220663"/>
          </a:xfrm>
          <a:prstGeom prst="triangle">
            <a:avLst/>
          </a:prstGeom>
          <a:solidFill>
            <a:schemeClr val="accent1">
              <a:lumMod val="20000"/>
              <a:lumOff val="80000"/>
            </a:schemeClr>
          </a:solidFill>
        </p:spPr>
        <p:txBody>
          <a:bodyPr anchor="ctr"/>
          <a:lstStyle/>
          <a:p>
            <a:pPr marL="0" marR="0" lvl="0" indent="0" algn="just" defTabSz="914400" rtl="0" eaLnBrk="1" fontAlgn="auto" latinLnBrk="0" hangingPunct="1">
              <a:lnSpc>
                <a:spcPct val="130000"/>
              </a:lnSpc>
              <a:spcBef>
                <a:spcPts val="0"/>
              </a:spcBef>
              <a:spcAft>
                <a:spcPts val="0"/>
              </a:spcAft>
              <a:buClrTx/>
              <a:buSzTx/>
              <a:buFontTx/>
              <a:buNone/>
              <a:defRPr/>
            </a:pPr>
            <a:endParaRPr kumimoji="0" lang="zh-CN" altLang="en-US" sz="1800" b="0" i="0" u="none" strike="noStrike" kern="1200" cap="none" spc="0" normalizeH="0" baseline="0" noProof="0" dirty="0" err="1">
              <a:ln>
                <a:noFill/>
              </a:ln>
              <a:solidFill>
                <a:srgbClr val="FFFFFF"/>
              </a:solidFill>
              <a:effectLst/>
              <a:uLnTx/>
              <a:uFillTx/>
              <a:latin typeface="+mn-lt"/>
              <a:ea typeface="+mn-ea"/>
              <a:cs typeface="+mn-cs"/>
            </a:endParaRPr>
          </a:p>
        </p:txBody>
      </p:sp>
      <p:sp>
        <p:nvSpPr>
          <p:cNvPr id="8" name="MH_Other_4"/>
          <p:cNvSpPr/>
          <p:nvPr>
            <p:custDataLst>
              <p:tags r:id="rId5"/>
            </p:custDataLst>
          </p:nvPr>
        </p:nvSpPr>
        <p:spPr>
          <a:xfrm>
            <a:off x="1333500" y="1754188"/>
            <a:ext cx="227013" cy="168275"/>
          </a:xfrm>
          <a:prstGeom prst="triangle">
            <a:avLst/>
          </a:prstGeom>
          <a:solidFill>
            <a:schemeClr val="accent1">
              <a:lumMod val="40000"/>
              <a:lumOff val="60000"/>
            </a:schemeClr>
          </a:solidFill>
        </p:spPr>
        <p:txBody>
          <a:bodyPr anchor="ctr"/>
          <a:lstStyle/>
          <a:p>
            <a:pPr marL="0" marR="0" lvl="0" indent="0" algn="just" defTabSz="914400" rtl="0" eaLnBrk="1" fontAlgn="auto" latinLnBrk="0" hangingPunct="1">
              <a:lnSpc>
                <a:spcPct val="130000"/>
              </a:lnSpc>
              <a:spcBef>
                <a:spcPts val="0"/>
              </a:spcBef>
              <a:spcAft>
                <a:spcPts val="0"/>
              </a:spcAft>
              <a:buClrTx/>
              <a:buSzTx/>
              <a:buFontTx/>
              <a:buNone/>
              <a:defRPr/>
            </a:pPr>
            <a:endParaRPr kumimoji="0" lang="zh-CN" altLang="en-US" sz="1800" b="0" i="0" u="none" strike="noStrike" kern="1200" cap="none" spc="0" normalizeH="0" baseline="0" noProof="0" dirty="0" err="1">
              <a:ln>
                <a:noFill/>
              </a:ln>
              <a:solidFill>
                <a:srgbClr val="FFFFFF"/>
              </a:solidFill>
              <a:effectLst/>
              <a:uLnTx/>
              <a:uFillTx/>
              <a:latin typeface="+mn-lt"/>
              <a:ea typeface="+mn-ea"/>
              <a:cs typeface="+mn-cs"/>
            </a:endParaRPr>
          </a:p>
        </p:txBody>
      </p:sp>
      <p:sp>
        <p:nvSpPr>
          <p:cNvPr id="9" name="MH_Other_5"/>
          <p:cNvSpPr/>
          <p:nvPr>
            <p:custDataLst>
              <p:tags r:id="rId6"/>
            </p:custDataLst>
          </p:nvPr>
        </p:nvSpPr>
        <p:spPr>
          <a:xfrm>
            <a:off x="542925" y="2139950"/>
            <a:ext cx="150813" cy="112713"/>
          </a:xfrm>
          <a:prstGeom prst="triangle">
            <a:avLst/>
          </a:prstGeom>
          <a:solidFill>
            <a:schemeClr val="accent1">
              <a:lumMod val="40000"/>
              <a:lumOff val="60000"/>
            </a:schemeClr>
          </a:solidFill>
        </p:spPr>
        <p:txBody>
          <a:bodyPr anchor="ctr"/>
          <a:lstStyle/>
          <a:p>
            <a:pPr marL="0" marR="0" lvl="0" indent="0" algn="just" defTabSz="914400" rtl="0" eaLnBrk="1" fontAlgn="auto" latinLnBrk="0" hangingPunct="1">
              <a:lnSpc>
                <a:spcPct val="130000"/>
              </a:lnSpc>
              <a:spcBef>
                <a:spcPts val="0"/>
              </a:spcBef>
              <a:spcAft>
                <a:spcPts val="0"/>
              </a:spcAft>
              <a:buClrTx/>
              <a:buSzTx/>
              <a:buFontTx/>
              <a:buNone/>
              <a:defRPr/>
            </a:pPr>
            <a:endParaRPr kumimoji="0" lang="zh-CN" altLang="en-US" sz="1800" b="0" i="0" u="none" strike="noStrike" kern="1200" cap="none" spc="0" normalizeH="0" baseline="0" noProof="0" dirty="0" err="1">
              <a:ln>
                <a:noFill/>
              </a:ln>
              <a:solidFill>
                <a:srgbClr val="FFFFFF"/>
              </a:solidFill>
              <a:effectLst/>
              <a:uLnTx/>
              <a:uFillTx/>
              <a:latin typeface="+mn-lt"/>
              <a:ea typeface="+mn-ea"/>
              <a:cs typeface="+mn-cs"/>
            </a:endParaRPr>
          </a:p>
        </p:txBody>
      </p:sp>
      <p:sp>
        <p:nvSpPr>
          <p:cNvPr id="11273" name="MH_SubTitle_1"/>
          <p:cNvSpPr/>
          <p:nvPr>
            <p:custDataLst>
              <p:tags r:id="rId7"/>
            </p:custDataLst>
          </p:nvPr>
        </p:nvSpPr>
        <p:spPr>
          <a:xfrm>
            <a:off x="1619250" y="1273175"/>
            <a:ext cx="2820988" cy="1484313"/>
          </a:xfrm>
          <a:prstGeom prst="rect">
            <a:avLst/>
          </a:prstGeom>
          <a:noFill/>
          <a:ln w="9525">
            <a:noFill/>
          </a:ln>
        </p:spPr>
        <p:txBody>
          <a:bodyPr anchor="ctr"/>
          <a:p>
            <a:pPr algn="just"/>
            <a:r>
              <a:rPr lang="zh-CN" altLang="en-US" b="1" dirty="0">
                <a:latin typeface="黑体" panose="02010609060101010101" charset="-122"/>
                <a:ea typeface="黑体" panose="02010609060101010101" charset="-122"/>
              </a:rPr>
              <a:t>全面从严治党是党的十八大以来党中央抓党的建设的鲜明主题。</a:t>
            </a:r>
            <a:endParaRPr lang="zh-CN" altLang="en-US" dirty="0">
              <a:latin typeface="黑体" panose="02010609060101010101" charset="-122"/>
              <a:ea typeface="黑体" panose="02010609060101010101" charset="-122"/>
            </a:endParaRPr>
          </a:p>
        </p:txBody>
      </p:sp>
      <p:sp>
        <p:nvSpPr>
          <p:cNvPr id="11" name="MH_Other_6"/>
          <p:cNvSpPr/>
          <p:nvPr>
            <p:custDataLst>
              <p:tags r:id="rId8"/>
            </p:custDataLst>
          </p:nvPr>
        </p:nvSpPr>
        <p:spPr>
          <a:xfrm>
            <a:off x="619125" y="3629025"/>
            <a:ext cx="836613" cy="546100"/>
          </a:xfrm>
          <a:prstGeom prst="triangle">
            <a:avLst/>
          </a:prstGeom>
          <a:solidFill>
            <a:schemeClr val="accent3">
              <a:lumMod val="50000"/>
            </a:schemeClr>
          </a:solidFill>
        </p:spPr>
        <p:txBody>
          <a:bodyPr bIns="12000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FFFFFF"/>
                </a:solidFill>
                <a:effectLst/>
                <a:uLnTx/>
                <a:uFillTx/>
                <a:latin typeface="+mn-lt"/>
                <a:ea typeface="+mn-ea"/>
                <a:cs typeface="+mn-cs"/>
              </a:rPr>
              <a:t>C</a:t>
            </a:r>
            <a:endParaRPr kumimoji="0" lang="zh-CN" altLang="en-US" sz="2000" b="0" i="0" u="none" strike="noStrike" kern="1200" cap="none" spc="0" normalizeH="0" baseline="0" noProof="0" dirty="0" err="1">
              <a:ln>
                <a:noFill/>
              </a:ln>
              <a:solidFill>
                <a:srgbClr val="FFFFFF"/>
              </a:solidFill>
              <a:effectLst/>
              <a:uLnTx/>
              <a:uFillTx/>
              <a:latin typeface="+mn-lt"/>
              <a:ea typeface="+mn-ea"/>
              <a:cs typeface="+mn-cs"/>
            </a:endParaRPr>
          </a:p>
        </p:txBody>
      </p:sp>
      <p:sp>
        <p:nvSpPr>
          <p:cNvPr id="12" name="MH_Other_7"/>
          <p:cNvSpPr/>
          <p:nvPr>
            <p:custDataLst>
              <p:tags r:id="rId9"/>
            </p:custDataLst>
          </p:nvPr>
        </p:nvSpPr>
        <p:spPr>
          <a:xfrm>
            <a:off x="684213" y="3629025"/>
            <a:ext cx="292100" cy="217488"/>
          </a:xfrm>
          <a:prstGeom prst="triangle">
            <a:avLst/>
          </a:prstGeom>
          <a:solidFill>
            <a:schemeClr val="accent3">
              <a:lumMod val="85000"/>
            </a:schemeClr>
          </a:solidFill>
        </p:spPr>
        <p:txBody>
          <a:bodyPr anchor="ctr"/>
          <a:lstStyle/>
          <a:p>
            <a:pPr marL="0" marR="0" lvl="0" indent="0" algn="just" defTabSz="914400" rtl="0" eaLnBrk="1" fontAlgn="auto" latinLnBrk="0" hangingPunct="1">
              <a:lnSpc>
                <a:spcPct val="130000"/>
              </a:lnSpc>
              <a:spcBef>
                <a:spcPts val="0"/>
              </a:spcBef>
              <a:spcAft>
                <a:spcPts val="0"/>
              </a:spcAft>
              <a:buClrTx/>
              <a:buSzTx/>
              <a:buFontTx/>
              <a:buNone/>
              <a:defRPr/>
            </a:pPr>
            <a:endParaRPr kumimoji="0" lang="zh-CN" altLang="en-US" sz="1800" b="0" i="0" u="none" strike="noStrike" kern="1200" cap="none" spc="0" normalizeH="0" baseline="0" noProof="0" dirty="0" err="1">
              <a:ln>
                <a:noFill/>
              </a:ln>
              <a:solidFill>
                <a:srgbClr val="FFFFFF"/>
              </a:solidFill>
              <a:effectLst/>
              <a:uLnTx/>
              <a:uFillTx/>
              <a:latin typeface="+mn-lt"/>
              <a:ea typeface="+mn-ea"/>
              <a:cs typeface="+mn-cs"/>
            </a:endParaRPr>
          </a:p>
        </p:txBody>
      </p:sp>
      <p:sp>
        <p:nvSpPr>
          <p:cNvPr id="13" name="MH_Other_8"/>
          <p:cNvSpPr/>
          <p:nvPr>
            <p:custDataLst>
              <p:tags r:id="rId10"/>
            </p:custDataLst>
          </p:nvPr>
        </p:nvSpPr>
        <p:spPr>
          <a:xfrm>
            <a:off x="1184275" y="4067175"/>
            <a:ext cx="298450" cy="220663"/>
          </a:xfrm>
          <a:prstGeom prst="triangle">
            <a:avLst/>
          </a:prstGeom>
          <a:solidFill>
            <a:schemeClr val="accent3">
              <a:lumMod val="85000"/>
            </a:schemeClr>
          </a:solidFill>
        </p:spPr>
        <p:txBody>
          <a:bodyPr anchor="ctr"/>
          <a:lstStyle/>
          <a:p>
            <a:pPr marL="0" marR="0" lvl="0" indent="0" algn="just" defTabSz="914400" rtl="0" eaLnBrk="1" fontAlgn="auto" latinLnBrk="0" hangingPunct="1">
              <a:lnSpc>
                <a:spcPct val="130000"/>
              </a:lnSpc>
              <a:spcBef>
                <a:spcPts val="0"/>
              </a:spcBef>
              <a:spcAft>
                <a:spcPts val="0"/>
              </a:spcAft>
              <a:buClrTx/>
              <a:buSzTx/>
              <a:buFontTx/>
              <a:buNone/>
              <a:defRPr/>
            </a:pPr>
            <a:endParaRPr kumimoji="0" lang="zh-CN" altLang="en-US" sz="1800" b="0" i="0" u="none" strike="noStrike" kern="1200" cap="none" spc="0" normalizeH="0" baseline="0" noProof="0" dirty="0" err="1">
              <a:ln>
                <a:noFill/>
              </a:ln>
              <a:solidFill>
                <a:srgbClr val="FFFFFF"/>
              </a:solidFill>
              <a:effectLst/>
              <a:uLnTx/>
              <a:uFillTx/>
              <a:latin typeface="+mn-lt"/>
              <a:ea typeface="+mn-ea"/>
              <a:cs typeface="+mn-cs"/>
            </a:endParaRPr>
          </a:p>
        </p:txBody>
      </p:sp>
      <p:sp>
        <p:nvSpPr>
          <p:cNvPr id="14" name="MH_Other_9"/>
          <p:cNvSpPr/>
          <p:nvPr>
            <p:custDataLst>
              <p:tags r:id="rId11"/>
            </p:custDataLst>
          </p:nvPr>
        </p:nvSpPr>
        <p:spPr>
          <a:xfrm>
            <a:off x="1333500" y="3733800"/>
            <a:ext cx="227013" cy="168275"/>
          </a:xfrm>
          <a:prstGeom prst="triangle">
            <a:avLst/>
          </a:prstGeom>
          <a:solidFill>
            <a:schemeClr val="accent3">
              <a:lumMod val="85000"/>
            </a:schemeClr>
          </a:solidFill>
        </p:spPr>
        <p:txBody>
          <a:bodyPr anchor="ctr"/>
          <a:lstStyle/>
          <a:p>
            <a:pPr marL="0" marR="0" lvl="0" indent="0" algn="just" defTabSz="914400" rtl="0" eaLnBrk="1" fontAlgn="auto" latinLnBrk="0" hangingPunct="1">
              <a:lnSpc>
                <a:spcPct val="130000"/>
              </a:lnSpc>
              <a:spcBef>
                <a:spcPts val="0"/>
              </a:spcBef>
              <a:spcAft>
                <a:spcPts val="0"/>
              </a:spcAft>
              <a:buClrTx/>
              <a:buSzTx/>
              <a:buFontTx/>
              <a:buNone/>
              <a:defRPr/>
            </a:pPr>
            <a:endParaRPr kumimoji="0" lang="zh-CN" altLang="en-US" sz="1800" b="0" i="0" u="none" strike="noStrike" kern="1200" cap="none" spc="0" normalizeH="0" baseline="0" noProof="0" dirty="0" err="1">
              <a:ln>
                <a:noFill/>
              </a:ln>
              <a:solidFill>
                <a:srgbClr val="FFFFFF"/>
              </a:solidFill>
              <a:effectLst/>
              <a:uLnTx/>
              <a:uFillTx/>
              <a:latin typeface="+mn-lt"/>
              <a:ea typeface="+mn-ea"/>
              <a:cs typeface="+mn-cs"/>
            </a:endParaRPr>
          </a:p>
        </p:txBody>
      </p:sp>
      <p:sp>
        <p:nvSpPr>
          <p:cNvPr id="15" name="MH_Other_10"/>
          <p:cNvSpPr/>
          <p:nvPr>
            <p:custDataLst>
              <p:tags r:id="rId12"/>
            </p:custDataLst>
          </p:nvPr>
        </p:nvSpPr>
        <p:spPr>
          <a:xfrm>
            <a:off x="542925" y="4117975"/>
            <a:ext cx="150813" cy="114300"/>
          </a:xfrm>
          <a:prstGeom prst="triangle">
            <a:avLst/>
          </a:prstGeom>
          <a:solidFill>
            <a:schemeClr val="accent3">
              <a:lumMod val="85000"/>
            </a:schemeClr>
          </a:solidFill>
        </p:spPr>
        <p:txBody>
          <a:bodyPr anchor="ctr"/>
          <a:lstStyle/>
          <a:p>
            <a:pPr marL="0" marR="0" lvl="0" indent="0" algn="just" defTabSz="914400" rtl="0" eaLnBrk="1" fontAlgn="auto" latinLnBrk="0" hangingPunct="1">
              <a:lnSpc>
                <a:spcPct val="130000"/>
              </a:lnSpc>
              <a:spcBef>
                <a:spcPts val="0"/>
              </a:spcBef>
              <a:spcAft>
                <a:spcPts val="0"/>
              </a:spcAft>
              <a:buClrTx/>
              <a:buSzTx/>
              <a:buFontTx/>
              <a:buNone/>
              <a:defRPr/>
            </a:pPr>
            <a:endParaRPr kumimoji="0" lang="zh-CN" altLang="en-US" sz="1800" b="0" i="0" u="none" strike="noStrike" kern="1200" cap="none" spc="0" normalizeH="0" baseline="0" noProof="0" dirty="0" err="1">
              <a:ln>
                <a:noFill/>
              </a:ln>
              <a:solidFill>
                <a:srgbClr val="FFFFFF"/>
              </a:solidFill>
              <a:effectLst/>
              <a:uLnTx/>
              <a:uFillTx/>
              <a:latin typeface="+mn-lt"/>
              <a:ea typeface="+mn-ea"/>
              <a:cs typeface="+mn-cs"/>
            </a:endParaRPr>
          </a:p>
        </p:txBody>
      </p:sp>
      <p:sp>
        <p:nvSpPr>
          <p:cNvPr id="11279" name="MH_SubTitle_3"/>
          <p:cNvSpPr/>
          <p:nvPr>
            <p:custDataLst>
              <p:tags r:id="rId13"/>
            </p:custDataLst>
          </p:nvPr>
        </p:nvSpPr>
        <p:spPr>
          <a:xfrm>
            <a:off x="1592263" y="3470275"/>
            <a:ext cx="2847975" cy="976313"/>
          </a:xfrm>
          <a:prstGeom prst="rect">
            <a:avLst/>
          </a:prstGeom>
          <a:noFill/>
          <a:ln w="9525">
            <a:noFill/>
          </a:ln>
        </p:spPr>
        <p:txBody>
          <a:bodyPr anchor="ctr"/>
          <a:p>
            <a:pPr algn="just">
              <a:lnSpc>
                <a:spcPct val="110000"/>
              </a:lnSpc>
            </a:pPr>
            <a:r>
              <a:rPr lang="zh-CN" altLang="en-US" b="1" dirty="0">
                <a:latin typeface="黑体" panose="02010609060101010101" charset="-122"/>
                <a:ea typeface="黑体" panose="02010609060101010101" charset="-122"/>
              </a:rPr>
              <a:t>结合新的形势任务和实践要求</a:t>
            </a:r>
            <a:r>
              <a:rPr lang="en-US" altLang="zh-CN" b="1" dirty="0">
                <a:latin typeface="黑体" panose="02010609060101010101" charset="-122"/>
                <a:ea typeface="黑体" panose="02010609060101010101" charset="-122"/>
              </a:rPr>
              <a:t>,</a:t>
            </a:r>
            <a:r>
              <a:rPr lang="zh-CN" altLang="en-US" b="1" dirty="0">
                <a:latin typeface="黑体" panose="02010609060101010101" charset="-122"/>
                <a:ea typeface="黑体" panose="02010609060101010101" charset="-122"/>
              </a:rPr>
              <a:t>必须对党内监督制度予以创新。</a:t>
            </a:r>
            <a:endParaRPr lang="zh-CN" altLang="en-US" b="1" dirty="0">
              <a:latin typeface="黑体" panose="02010609060101010101" charset="-122"/>
              <a:ea typeface="黑体" panose="02010609060101010101" charset="-122"/>
            </a:endParaRPr>
          </a:p>
        </p:txBody>
      </p:sp>
      <p:sp>
        <p:nvSpPr>
          <p:cNvPr id="11280" name="MH_Other_11"/>
          <p:cNvSpPr/>
          <p:nvPr>
            <p:custDataLst>
              <p:tags r:id="rId14"/>
            </p:custDataLst>
          </p:nvPr>
        </p:nvSpPr>
        <p:spPr>
          <a:xfrm>
            <a:off x="4781550" y="1649413"/>
            <a:ext cx="838200" cy="547687"/>
          </a:xfrm>
          <a:prstGeom prst="triangle">
            <a:avLst>
              <a:gd name="adj" fmla="val 50000"/>
            </a:avLst>
          </a:prstGeom>
          <a:solidFill>
            <a:schemeClr val="accent2"/>
          </a:solidFill>
          <a:ln w="9525">
            <a:noFill/>
          </a:ln>
        </p:spPr>
        <p:txBody>
          <a:bodyPr bIns="120000" anchor="ctr"/>
          <a:p>
            <a:pPr algn="ctr"/>
            <a:r>
              <a:rPr lang="en-US" altLang="zh-CN" sz="2000" dirty="0">
                <a:solidFill>
                  <a:srgbClr val="FFFFFF"/>
                </a:solidFill>
                <a:latin typeface="Calibri" panose="020F0502020204030204" pitchFamily="34" charset="0"/>
                <a:ea typeface="宋体" panose="02010600030101010101" pitchFamily="2" charset="-122"/>
              </a:rPr>
              <a:t>B</a:t>
            </a:r>
            <a:endParaRPr lang="zh-CN" altLang="en-US" sz="2000" dirty="0">
              <a:solidFill>
                <a:srgbClr val="FFFFFF"/>
              </a:solidFill>
              <a:latin typeface="Calibri" panose="020F0502020204030204" pitchFamily="34" charset="0"/>
              <a:ea typeface="宋体" panose="02010600030101010101" pitchFamily="2" charset="-122"/>
            </a:endParaRPr>
          </a:p>
        </p:txBody>
      </p:sp>
      <p:sp>
        <p:nvSpPr>
          <p:cNvPr id="18" name="MH_Other_12"/>
          <p:cNvSpPr/>
          <p:nvPr>
            <p:custDataLst>
              <p:tags r:id="rId15"/>
            </p:custDataLst>
          </p:nvPr>
        </p:nvSpPr>
        <p:spPr>
          <a:xfrm>
            <a:off x="4846638" y="1649413"/>
            <a:ext cx="292100" cy="217488"/>
          </a:xfrm>
          <a:prstGeom prst="triangle">
            <a:avLst/>
          </a:prstGeom>
          <a:solidFill>
            <a:schemeClr val="accent2">
              <a:lumMod val="20000"/>
              <a:lumOff val="80000"/>
            </a:schemeClr>
          </a:solidFill>
        </p:spPr>
        <p:txBody>
          <a:bodyPr anchor="ctr"/>
          <a:lstStyle/>
          <a:p>
            <a:pPr marL="0" marR="0" lvl="0" indent="0" algn="just" defTabSz="914400" rtl="0" eaLnBrk="1" fontAlgn="auto" latinLnBrk="0" hangingPunct="1">
              <a:lnSpc>
                <a:spcPct val="130000"/>
              </a:lnSpc>
              <a:spcBef>
                <a:spcPts val="0"/>
              </a:spcBef>
              <a:spcAft>
                <a:spcPts val="0"/>
              </a:spcAft>
              <a:buClrTx/>
              <a:buSzTx/>
              <a:buFontTx/>
              <a:buNone/>
              <a:defRPr/>
            </a:pPr>
            <a:endParaRPr kumimoji="0" lang="zh-CN" altLang="en-US" sz="1800" b="0" i="0" u="none" strike="noStrike" kern="1200" cap="none" spc="0" normalizeH="0" baseline="0" noProof="0" dirty="0" err="1">
              <a:ln>
                <a:noFill/>
              </a:ln>
              <a:solidFill>
                <a:srgbClr val="FFFFFF"/>
              </a:solidFill>
              <a:effectLst/>
              <a:uLnTx/>
              <a:uFillTx/>
              <a:latin typeface="+mn-lt"/>
              <a:ea typeface="+mn-ea"/>
              <a:cs typeface="+mn-cs"/>
            </a:endParaRPr>
          </a:p>
        </p:txBody>
      </p:sp>
      <p:sp>
        <p:nvSpPr>
          <p:cNvPr id="19" name="MH_Other_13"/>
          <p:cNvSpPr/>
          <p:nvPr>
            <p:custDataLst>
              <p:tags r:id="rId16"/>
            </p:custDataLst>
          </p:nvPr>
        </p:nvSpPr>
        <p:spPr>
          <a:xfrm>
            <a:off x="5346700" y="2087563"/>
            <a:ext cx="298450" cy="220663"/>
          </a:xfrm>
          <a:prstGeom prst="triangle">
            <a:avLst/>
          </a:prstGeom>
          <a:solidFill>
            <a:schemeClr val="accent2">
              <a:lumMod val="20000"/>
              <a:lumOff val="80000"/>
            </a:schemeClr>
          </a:solidFill>
        </p:spPr>
        <p:txBody>
          <a:bodyPr anchor="ctr"/>
          <a:lstStyle/>
          <a:p>
            <a:pPr marL="0" marR="0" lvl="0" indent="0" algn="just" defTabSz="914400" rtl="0" eaLnBrk="1" fontAlgn="auto" latinLnBrk="0" hangingPunct="1">
              <a:lnSpc>
                <a:spcPct val="130000"/>
              </a:lnSpc>
              <a:spcBef>
                <a:spcPts val="0"/>
              </a:spcBef>
              <a:spcAft>
                <a:spcPts val="0"/>
              </a:spcAft>
              <a:buClrTx/>
              <a:buSzTx/>
              <a:buFontTx/>
              <a:buNone/>
              <a:defRPr/>
            </a:pPr>
            <a:endParaRPr kumimoji="0" lang="zh-CN" altLang="en-US" sz="1800" b="0" i="0" u="none" strike="noStrike" kern="1200" cap="none" spc="0" normalizeH="0" baseline="0" noProof="0" dirty="0" err="1">
              <a:ln>
                <a:noFill/>
              </a:ln>
              <a:solidFill>
                <a:srgbClr val="FFFFFF"/>
              </a:solidFill>
              <a:effectLst/>
              <a:uLnTx/>
              <a:uFillTx/>
              <a:latin typeface="+mn-lt"/>
              <a:ea typeface="+mn-ea"/>
              <a:cs typeface="+mn-cs"/>
            </a:endParaRPr>
          </a:p>
        </p:txBody>
      </p:sp>
      <p:sp>
        <p:nvSpPr>
          <p:cNvPr id="20" name="MH_Other_14"/>
          <p:cNvSpPr/>
          <p:nvPr>
            <p:custDataLst>
              <p:tags r:id="rId17"/>
            </p:custDataLst>
          </p:nvPr>
        </p:nvSpPr>
        <p:spPr>
          <a:xfrm>
            <a:off x="5495925" y="1754188"/>
            <a:ext cx="228600" cy="168275"/>
          </a:xfrm>
          <a:prstGeom prst="triangle">
            <a:avLst/>
          </a:prstGeom>
          <a:solidFill>
            <a:schemeClr val="accent2">
              <a:lumMod val="40000"/>
              <a:lumOff val="60000"/>
            </a:schemeClr>
          </a:solidFill>
        </p:spPr>
        <p:txBody>
          <a:bodyPr anchor="ctr"/>
          <a:lstStyle/>
          <a:p>
            <a:pPr marL="0" marR="0" lvl="0" indent="0" algn="just" defTabSz="914400" rtl="0" eaLnBrk="1" fontAlgn="auto" latinLnBrk="0" hangingPunct="1">
              <a:lnSpc>
                <a:spcPct val="130000"/>
              </a:lnSpc>
              <a:spcBef>
                <a:spcPts val="0"/>
              </a:spcBef>
              <a:spcAft>
                <a:spcPts val="0"/>
              </a:spcAft>
              <a:buClrTx/>
              <a:buSzTx/>
              <a:buFontTx/>
              <a:buNone/>
              <a:defRPr/>
            </a:pPr>
            <a:endParaRPr kumimoji="0" lang="zh-CN" altLang="en-US" sz="1800" b="0" i="0" u="none" strike="noStrike" kern="1200" cap="none" spc="0" normalizeH="0" baseline="0" noProof="0" dirty="0" err="1">
              <a:ln>
                <a:noFill/>
              </a:ln>
              <a:solidFill>
                <a:srgbClr val="FFFFFF"/>
              </a:solidFill>
              <a:effectLst/>
              <a:uLnTx/>
              <a:uFillTx/>
              <a:latin typeface="+mn-lt"/>
              <a:ea typeface="+mn-ea"/>
              <a:cs typeface="+mn-cs"/>
            </a:endParaRPr>
          </a:p>
        </p:txBody>
      </p:sp>
      <p:sp>
        <p:nvSpPr>
          <p:cNvPr id="21" name="MH_Other_15"/>
          <p:cNvSpPr/>
          <p:nvPr>
            <p:custDataLst>
              <p:tags r:id="rId18"/>
            </p:custDataLst>
          </p:nvPr>
        </p:nvSpPr>
        <p:spPr>
          <a:xfrm>
            <a:off x="4705350" y="2139950"/>
            <a:ext cx="152400" cy="112713"/>
          </a:xfrm>
          <a:prstGeom prst="triangle">
            <a:avLst/>
          </a:prstGeom>
          <a:solidFill>
            <a:schemeClr val="accent2">
              <a:lumMod val="40000"/>
              <a:lumOff val="60000"/>
            </a:schemeClr>
          </a:solidFill>
        </p:spPr>
        <p:txBody>
          <a:bodyPr anchor="ctr"/>
          <a:lstStyle/>
          <a:p>
            <a:pPr marL="0" marR="0" lvl="0" indent="0" algn="just" defTabSz="914400" rtl="0" eaLnBrk="1" fontAlgn="auto" latinLnBrk="0" hangingPunct="1">
              <a:lnSpc>
                <a:spcPct val="130000"/>
              </a:lnSpc>
              <a:spcBef>
                <a:spcPts val="0"/>
              </a:spcBef>
              <a:spcAft>
                <a:spcPts val="0"/>
              </a:spcAft>
              <a:buClrTx/>
              <a:buSzTx/>
              <a:buFontTx/>
              <a:buNone/>
              <a:defRPr/>
            </a:pPr>
            <a:endParaRPr kumimoji="0" lang="zh-CN" altLang="en-US" sz="1800" b="0" i="0" u="none" strike="noStrike" kern="1200" cap="none" spc="0" normalizeH="0" baseline="0" noProof="0" dirty="0" err="1">
              <a:ln>
                <a:noFill/>
              </a:ln>
              <a:solidFill>
                <a:srgbClr val="FFFFFF"/>
              </a:solidFill>
              <a:effectLst/>
              <a:uLnTx/>
              <a:uFillTx/>
              <a:latin typeface="+mn-lt"/>
              <a:ea typeface="+mn-ea"/>
              <a:cs typeface="+mn-cs"/>
            </a:endParaRPr>
          </a:p>
        </p:txBody>
      </p:sp>
      <p:sp>
        <p:nvSpPr>
          <p:cNvPr id="11285" name="MH_SubTitle_2"/>
          <p:cNvSpPr/>
          <p:nvPr>
            <p:custDataLst>
              <p:tags r:id="rId19"/>
            </p:custDataLst>
          </p:nvPr>
        </p:nvSpPr>
        <p:spPr>
          <a:xfrm>
            <a:off x="5778500" y="1096963"/>
            <a:ext cx="2784475" cy="1482725"/>
          </a:xfrm>
          <a:prstGeom prst="rect">
            <a:avLst/>
          </a:prstGeom>
          <a:noFill/>
          <a:ln w="9525">
            <a:noFill/>
          </a:ln>
        </p:spPr>
        <p:txBody>
          <a:bodyPr anchor="ctr"/>
          <a:p>
            <a:pPr algn="just"/>
            <a:r>
              <a:rPr lang="zh-CN" altLang="en-US" b="1" dirty="0">
                <a:latin typeface="黑体" panose="02010609060101010101" charset="-122"/>
                <a:ea typeface="黑体" panose="02010609060101010101" charset="-122"/>
              </a:rPr>
              <a:t>加强党内监督是新形势下加强党的建设十分重要的课题</a:t>
            </a:r>
            <a:r>
              <a:rPr lang="en-US" altLang="zh-CN" b="1" dirty="0">
                <a:latin typeface="黑体" panose="02010609060101010101" charset="-122"/>
                <a:ea typeface="黑体" panose="02010609060101010101" charset="-122"/>
              </a:rPr>
              <a:t>,</a:t>
            </a:r>
            <a:r>
              <a:rPr lang="zh-CN" altLang="en-US" b="1" dirty="0">
                <a:latin typeface="黑体" panose="02010609060101010101" charset="-122"/>
                <a:ea typeface="黑体" panose="02010609060101010101" charset="-122"/>
              </a:rPr>
              <a:t>也是推进全面从严治党的重要抓手。</a:t>
            </a:r>
            <a:endParaRPr lang="zh-CN" altLang="en-US" b="1" dirty="0">
              <a:latin typeface="黑体" panose="02010609060101010101" charset="-122"/>
              <a:ea typeface="黑体" panose="02010609060101010101" charset="-122"/>
            </a:endParaRPr>
          </a:p>
        </p:txBody>
      </p:sp>
      <p:sp>
        <p:nvSpPr>
          <p:cNvPr id="23" name="MH_Other_16"/>
          <p:cNvSpPr/>
          <p:nvPr>
            <p:custDataLst>
              <p:tags r:id="rId20"/>
            </p:custDataLst>
          </p:nvPr>
        </p:nvSpPr>
        <p:spPr>
          <a:xfrm>
            <a:off x="4781550" y="3629025"/>
            <a:ext cx="838200" cy="546100"/>
          </a:xfrm>
          <a:prstGeom prst="triangle">
            <a:avLst/>
          </a:prstGeom>
          <a:solidFill>
            <a:schemeClr val="accent4"/>
          </a:solidFill>
        </p:spPr>
        <p:txBody>
          <a:bodyPr bIns="12000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FFFFFF"/>
                </a:solidFill>
                <a:effectLst/>
                <a:uLnTx/>
                <a:uFillTx/>
                <a:latin typeface="+mn-lt"/>
                <a:ea typeface="+mn-ea"/>
                <a:cs typeface="+mn-cs"/>
              </a:rPr>
              <a:t>D</a:t>
            </a:r>
            <a:endParaRPr kumimoji="0" lang="zh-CN" altLang="en-US" sz="2000" b="0" i="0" u="none" strike="noStrike" kern="1200" cap="none" spc="0" normalizeH="0" baseline="0" noProof="0" dirty="0" err="1">
              <a:ln>
                <a:noFill/>
              </a:ln>
              <a:solidFill>
                <a:srgbClr val="FFFFFF"/>
              </a:solidFill>
              <a:effectLst/>
              <a:uLnTx/>
              <a:uFillTx/>
              <a:latin typeface="+mn-lt"/>
              <a:ea typeface="+mn-ea"/>
              <a:cs typeface="+mn-cs"/>
            </a:endParaRPr>
          </a:p>
        </p:txBody>
      </p:sp>
      <p:sp>
        <p:nvSpPr>
          <p:cNvPr id="24" name="MH_Other_17"/>
          <p:cNvSpPr/>
          <p:nvPr>
            <p:custDataLst>
              <p:tags r:id="rId21"/>
            </p:custDataLst>
          </p:nvPr>
        </p:nvSpPr>
        <p:spPr>
          <a:xfrm>
            <a:off x="4846638" y="3629025"/>
            <a:ext cx="292100" cy="217488"/>
          </a:xfrm>
          <a:prstGeom prst="triangle">
            <a:avLst/>
          </a:prstGeom>
          <a:solidFill>
            <a:schemeClr val="accent4">
              <a:lumMod val="20000"/>
              <a:lumOff val="80000"/>
            </a:schemeClr>
          </a:solidFill>
        </p:spPr>
        <p:txBody>
          <a:bodyPr anchor="ctr"/>
          <a:lstStyle/>
          <a:p>
            <a:pPr marL="0" marR="0" lvl="0" indent="0" algn="just" defTabSz="914400" rtl="0" eaLnBrk="1" fontAlgn="auto" latinLnBrk="0" hangingPunct="1">
              <a:lnSpc>
                <a:spcPct val="130000"/>
              </a:lnSpc>
              <a:spcBef>
                <a:spcPts val="0"/>
              </a:spcBef>
              <a:spcAft>
                <a:spcPts val="0"/>
              </a:spcAft>
              <a:buClrTx/>
              <a:buSzTx/>
              <a:buFontTx/>
              <a:buNone/>
              <a:defRPr/>
            </a:pPr>
            <a:endParaRPr kumimoji="0" lang="zh-CN" altLang="en-US" sz="1800" b="0" i="0" u="none" strike="noStrike" kern="1200" cap="none" spc="0" normalizeH="0" baseline="0" noProof="0" dirty="0" err="1">
              <a:ln>
                <a:noFill/>
              </a:ln>
              <a:solidFill>
                <a:srgbClr val="FFFFFF"/>
              </a:solidFill>
              <a:effectLst/>
              <a:uLnTx/>
              <a:uFillTx/>
              <a:latin typeface="+mn-lt"/>
              <a:ea typeface="+mn-ea"/>
              <a:cs typeface="+mn-cs"/>
            </a:endParaRPr>
          </a:p>
        </p:txBody>
      </p:sp>
      <p:sp>
        <p:nvSpPr>
          <p:cNvPr id="25" name="MH_Other_18"/>
          <p:cNvSpPr/>
          <p:nvPr>
            <p:custDataLst>
              <p:tags r:id="rId22"/>
            </p:custDataLst>
          </p:nvPr>
        </p:nvSpPr>
        <p:spPr>
          <a:xfrm>
            <a:off x="5346700" y="4067175"/>
            <a:ext cx="298450" cy="220663"/>
          </a:xfrm>
          <a:prstGeom prst="triangle">
            <a:avLst/>
          </a:prstGeom>
          <a:solidFill>
            <a:schemeClr val="accent4">
              <a:lumMod val="20000"/>
              <a:lumOff val="80000"/>
            </a:schemeClr>
          </a:solidFill>
        </p:spPr>
        <p:txBody>
          <a:bodyPr anchor="ctr"/>
          <a:lstStyle/>
          <a:p>
            <a:pPr marL="0" marR="0" lvl="0" indent="0" algn="just" defTabSz="914400" rtl="0" eaLnBrk="1" fontAlgn="auto" latinLnBrk="0" hangingPunct="1">
              <a:lnSpc>
                <a:spcPct val="130000"/>
              </a:lnSpc>
              <a:spcBef>
                <a:spcPts val="0"/>
              </a:spcBef>
              <a:spcAft>
                <a:spcPts val="0"/>
              </a:spcAft>
              <a:buClrTx/>
              <a:buSzTx/>
              <a:buFontTx/>
              <a:buNone/>
              <a:defRPr/>
            </a:pPr>
            <a:endParaRPr kumimoji="0" lang="zh-CN" altLang="en-US" sz="1800" b="0" i="0" u="none" strike="noStrike" kern="1200" cap="none" spc="0" normalizeH="0" baseline="0" noProof="0" dirty="0" err="1">
              <a:ln>
                <a:noFill/>
              </a:ln>
              <a:solidFill>
                <a:srgbClr val="FFFFFF"/>
              </a:solidFill>
              <a:effectLst/>
              <a:uLnTx/>
              <a:uFillTx/>
              <a:latin typeface="+mn-lt"/>
              <a:ea typeface="+mn-ea"/>
              <a:cs typeface="+mn-cs"/>
            </a:endParaRPr>
          </a:p>
        </p:txBody>
      </p:sp>
      <p:sp>
        <p:nvSpPr>
          <p:cNvPr id="26" name="MH_Other_19"/>
          <p:cNvSpPr/>
          <p:nvPr>
            <p:custDataLst>
              <p:tags r:id="rId23"/>
            </p:custDataLst>
          </p:nvPr>
        </p:nvSpPr>
        <p:spPr>
          <a:xfrm>
            <a:off x="5495925" y="3733800"/>
            <a:ext cx="228600" cy="168275"/>
          </a:xfrm>
          <a:prstGeom prst="triangle">
            <a:avLst/>
          </a:prstGeom>
          <a:solidFill>
            <a:schemeClr val="accent4">
              <a:lumMod val="40000"/>
              <a:lumOff val="60000"/>
            </a:schemeClr>
          </a:solidFill>
        </p:spPr>
        <p:txBody>
          <a:bodyPr anchor="ctr"/>
          <a:lstStyle/>
          <a:p>
            <a:pPr marL="0" marR="0" lvl="0" indent="0" algn="just" defTabSz="914400" rtl="0" eaLnBrk="1" fontAlgn="auto" latinLnBrk="0" hangingPunct="1">
              <a:lnSpc>
                <a:spcPct val="130000"/>
              </a:lnSpc>
              <a:spcBef>
                <a:spcPts val="0"/>
              </a:spcBef>
              <a:spcAft>
                <a:spcPts val="0"/>
              </a:spcAft>
              <a:buClrTx/>
              <a:buSzTx/>
              <a:buFontTx/>
              <a:buNone/>
              <a:defRPr/>
            </a:pPr>
            <a:endParaRPr kumimoji="0" lang="zh-CN" altLang="en-US" sz="1800" b="0" i="0" u="none" strike="noStrike" kern="1200" cap="none" spc="0" normalizeH="0" baseline="0" noProof="0" dirty="0" err="1">
              <a:ln>
                <a:noFill/>
              </a:ln>
              <a:solidFill>
                <a:srgbClr val="FFFFFF"/>
              </a:solidFill>
              <a:effectLst/>
              <a:uLnTx/>
              <a:uFillTx/>
              <a:latin typeface="+mn-lt"/>
              <a:ea typeface="+mn-ea"/>
              <a:cs typeface="+mn-cs"/>
            </a:endParaRPr>
          </a:p>
        </p:txBody>
      </p:sp>
      <p:sp>
        <p:nvSpPr>
          <p:cNvPr id="27" name="MH_Other_20"/>
          <p:cNvSpPr/>
          <p:nvPr>
            <p:custDataLst>
              <p:tags r:id="rId24"/>
            </p:custDataLst>
          </p:nvPr>
        </p:nvSpPr>
        <p:spPr>
          <a:xfrm>
            <a:off x="4705350" y="4117975"/>
            <a:ext cx="152400" cy="114300"/>
          </a:xfrm>
          <a:prstGeom prst="triangle">
            <a:avLst/>
          </a:prstGeom>
          <a:solidFill>
            <a:schemeClr val="accent4">
              <a:lumMod val="40000"/>
              <a:lumOff val="60000"/>
            </a:schemeClr>
          </a:solidFill>
        </p:spPr>
        <p:txBody>
          <a:bodyPr anchor="ctr"/>
          <a:lstStyle/>
          <a:p>
            <a:pPr marL="0" marR="0" lvl="0" indent="0" algn="just" defTabSz="914400" rtl="0" eaLnBrk="1" fontAlgn="auto" latinLnBrk="0" hangingPunct="1">
              <a:lnSpc>
                <a:spcPct val="130000"/>
              </a:lnSpc>
              <a:spcBef>
                <a:spcPts val="0"/>
              </a:spcBef>
              <a:spcAft>
                <a:spcPts val="0"/>
              </a:spcAft>
              <a:buClrTx/>
              <a:buSzTx/>
              <a:buFontTx/>
              <a:buNone/>
              <a:defRPr/>
            </a:pPr>
            <a:endParaRPr kumimoji="0" lang="zh-CN" altLang="en-US" sz="1800" b="0" i="0" u="none" strike="noStrike" kern="1200" cap="none" spc="0" normalizeH="0" baseline="0" noProof="0" dirty="0" err="1">
              <a:ln>
                <a:noFill/>
              </a:ln>
              <a:solidFill>
                <a:srgbClr val="FFFFFF"/>
              </a:solidFill>
              <a:effectLst/>
              <a:uLnTx/>
              <a:uFillTx/>
              <a:latin typeface="+mn-lt"/>
              <a:ea typeface="+mn-ea"/>
              <a:cs typeface="+mn-cs"/>
            </a:endParaRPr>
          </a:p>
        </p:txBody>
      </p:sp>
      <p:sp>
        <p:nvSpPr>
          <p:cNvPr id="11291" name="MH_SubTitle_4"/>
          <p:cNvSpPr/>
          <p:nvPr>
            <p:custDataLst>
              <p:tags r:id="rId25"/>
            </p:custDataLst>
          </p:nvPr>
        </p:nvSpPr>
        <p:spPr>
          <a:xfrm>
            <a:off x="5778500" y="2857500"/>
            <a:ext cx="2784475" cy="2087563"/>
          </a:xfrm>
          <a:prstGeom prst="rect">
            <a:avLst/>
          </a:prstGeom>
          <a:noFill/>
          <a:ln w="9525">
            <a:noFill/>
          </a:ln>
        </p:spPr>
        <p:txBody>
          <a:bodyPr anchor="ctr"/>
          <a:p>
            <a:pPr algn="just">
              <a:lnSpc>
                <a:spcPct val="120000"/>
              </a:lnSpc>
            </a:pPr>
            <a:r>
              <a:rPr lang="zh-CN" altLang="en-US" b="1" dirty="0">
                <a:latin typeface="黑体" panose="02010609060101010101" charset="-122"/>
                <a:ea typeface="黑体" panose="02010609060101010101" charset="-122"/>
              </a:rPr>
              <a:t>根据十八大以来全面从严治党的新理念新战略新机制的要求，总结近年来党内监督的经验和成果，充实完善党内监督法规制度，是深化从严治党伟大工程的必然要求。</a:t>
            </a:r>
            <a:endParaRPr lang="zh-CN" altLang="en-US" b="1" dirty="0">
              <a:latin typeface="黑体" panose="02010609060101010101" charset="-122"/>
              <a:ea typeface="黑体" panose="02010609060101010101"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619250" y="49213"/>
            <a:ext cx="7273925" cy="500063"/>
          </a:xfrm>
          <a:prstGeom prst="rect">
            <a:avLst/>
          </a:prstGeom>
        </p:spPr>
        <p:txBody>
          <a:bodyPr>
            <a:spAutoFit/>
          </a:bodyPr>
          <a:lstStyle/>
          <a:p>
            <a:pPr marL="0" marR="0" lvl="0" indent="0" algn="just" defTabSz="914400" rtl="0" eaLnBrk="0" fontAlgn="base" latinLnBrk="0" hangingPunct="0">
              <a:lnSpc>
                <a:spcPct val="150000"/>
              </a:lnSpc>
              <a:spcBef>
                <a:spcPct val="0"/>
              </a:spcBef>
              <a:spcAft>
                <a:spcPts val="0"/>
              </a:spcAft>
              <a:buClrTx/>
              <a:buSzTx/>
              <a:buFontTx/>
              <a:buNone/>
              <a:defRPr/>
            </a:pPr>
            <a:r>
              <a:rPr kumimoji="0" lang="zh-CN" altLang="zh-CN" sz="20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健全完善党内监督条例是解决党内存在突出矛盾和问题的需要</a:t>
            </a:r>
            <a:endParaRPr kumimoji="0" lang="zh-CN" altLang="zh-CN" sz="1200" b="0" i="0" u="none" strike="noStrike" kern="100" cap="none" spc="0" normalizeH="0" baseline="0" noProof="0" dirty="0">
              <a:ln>
                <a:noFill/>
              </a:ln>
              <a:solidFill>
                <a:schemeClr val="bg1"/>
              </a:solidFill>
              <a:effectLst/>
              <a:uLnTx/>
              <a:uFillTx/>
              <a:latin typeface="微软雅黑" panose="020B0503020204020204" charset="-122"/>
              <a:ea typeface="微软雅黑" panose="020B0503020204020204" charset="-122"/>
              <a:cs typeface="Times New Roman" panose="02020603050405020304" pitchFamily="18" charset="0"/>
            </a:endParaRPr>
          </a:p>
        </p:txBody>
      </p:sp>
      <p:pic>
        <p:nvPicPr>
          <p:cNvPr id="12290" name="图片 58" descr="红丝带.png"/>
          <p:cNvPicPr>
            <a:picLocks noChangeAspect="1"/>
          </p:cNvPicPr>
          <p:nvPr/>
        </p:nvPicPr>
        <p:blipFill>
          <a:blip r:embed="rId1"/>
          <a:stretch>
            <a:fillRect/>
          </a:stretch>
        </p:blipFill>
        <p:spPr>
          <a:xfrm>
            <a:off x="1588" y="0"/>
            <a:ext cx="1428750" cy="625475"/>
          </a:xfrm>
          <a:prstGeom prst="rect">
            <a:avLst/>
          </a:prstGeom>
          <a:noFill/>
          <a:ln w="9525">
            <a:noFill/>
          </a:ln>
        </p:spPr>
      </p:pic>
      <p:sp>
        <p:nvSpPr>
          <p:cNvPr id="12291" name="Rectangle 21"/>
          <p:cNvSpPr/>
          <p:nvPr/>
        </p:nvSpPr>
        <p:spPr>
          <a:xfrm>
            <a:off x="52388" y="225425"/>
            <a:ext cx="774700" cy="400050"/>
          </a:xfrm>
          <a:prstGeom prst="rect">
            <a:avLst/>
          </a:prstGeom>
          <a:noFill/>
          <a:ln w="9525">
            <a:noFill/>
          </a:ln>
          <a:effectLst>
            <a:outerShdw dist="38100" dir="2699999" algn="ctr" rotWithShape="0">
              <a:srgbClr val="000000">
                <a:alpha val="39000"/>
              </a:srgbClr>
            </a:outerShdw>
          </a:effectLst>
        </p:spPr>
        <p:txBody>
          <a:bodyPr wrap="none" anchor="t">
            <a:spAutoFit/>
          </a:bodyPr>
          <a:p>
            <a:pPr algn="ctr" eaLnBrk="0" hangingPunct="0"/>
            <a:r>
              <a:rPr lang="zh-CN" altLang="en-US" sz="2000" b="1" dirty="0">
                <a:solidFill>
                  <a:schemeClr val="bg1"/>
                </a:solidFill>
                <a:latin typeface="微软雅黑" panose="020B0503020204020204" charset="-122"/>
                <a:ea typeface="微软雅黑" panose="020B0503020204020204" charset="-122"/>
              </a:rPr>
              <a:t>第 二</a:t>
            </a:r>
            <a:endParaRPr lang="en-US" altLang="x-none" sz="2000" b="1" dirty="0">
              <a:solidFill>
                <a:schemeClr val="bg1"/>
              </a:solidFill>
              <a:latin typeface="微软雅黑" panose="020B0503020204020204" charset="-122"/>
              <a:ea typeface="微软雅黑" panose="020B0503020204020204" charset="-122"/>
            </a:endParaRPr>
          </a:p>
        </p:txBody>
      </p:sp>
      <p:sp>
        <p:nvSpPr>
          <p:cNvPr id="30" name="MH_Other_1"/>
          <p:cNvSpPr/>
          <p:nvPr>
            <p:custDataLst>
              <p:tags r:id="rId2"/>
            </p:custDataLst>
          </p:nvPr>
        </p:nvSpPr>
        <p:spPr>
          <a:xfrm>
            <a:off x="1639888" y="2281238"/>
            <a:ext cx="395288" cy="1449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charset="-122"/>
              <a:ea typeface="+mn-ea"/>
              <a:cs typeface="+mn-cs"/>
            </a:endParaRPr>
          </a:p>
        </p:txBody>
      </p:sp>
      <p:sp>
        <p:nvSpPr>
          <p:cNvPr id="32" name="MH_Other_3"/>
          <p:cNvSpPr/>
          <p:nvPr>
            <p:custDataLst>
              <p:tags r:id="rId3"/>
            </p:custDataLst>
          </p:nvPr>
        </p:nvSpPr>
        <p:spPr>
          <a:xfrm>
            <a:off x="1640205" y="1129030"/>
            <a:ext cx="6820535" cy="381635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微软雅黑" panose="020B0503020204020204" charset="-122"/>
              <a:ea typeface="+mn-ea"/>
              <a:cs typeface="+mn-cs"/>
            </a:endParaRPr>
          </a:p>
        </p:txBody>
      </p:sp>
      <p:sp>
        <p:nvSpPr>
          <p:cNvPr id="34" name="MH_Text_1"/>
          <p:cNvSpPr>
            <a:spLocks noChangeArrowheads="1"/>
          </p:cNvSpPr>
          <p:nvPr>
            <p:custDataLst>
              <p:tags r:id="rId4"/>
            </p:custDataLst>
          </p:nvPr>
        </p:nvSpPr>
        <p:spPr bwMode="auto">
          <a:xfrm>
            <a:off x="1955800" y="2228850"/>
            <a:ext cx="4344988" cy="1563688"/>
          </a:xfrm>
          <a:prstGeom prst="rect">
            <a:avLst/>
          </a:prstGeom>
          <a:solidFill>
            <a:schemeClr val="accent1">
              <a:lumMod val="40000"/>
              <a:lumOff val="60000"/>
              <a:alpha val="93000"/>
            </a:schemeClr>
          </a:solidFill>
          <a:ln>
            <a:noFill/>
          </a:ln>
        </p:spPr>
        <p:txBody>
          <a:bodyPr lIns="108000" tIns="108000" rIns="108000" bIns="10800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ts val="2300"/>
              </a:lnSpc>
              <a:spcBef>
                <a:spcPts val="500"/>
              </a:spcBef>
              <a:spcAft>
                <a:spcPct val="0"/>
              </a:spcAft>
              <a:buClrTx/>
              <a:buSzTx/>
              <a:buFontTx/>
              <a:buNone/>
              <a:defRPr/>
            </a:pPr>
            <a:r>
              <a:rPr kumimoji="0" lang="zh-CN" altLang="en-US" sz="1600" b="1" i="0" u="none" strike="noStrike" kern="1200" cap="none" spc="0" normalizeH="0" baseline="0" noProof="0" dirty="0" smtClean="0">
                <a:ln>
                  <a:noFill/>
                </a:ln>
                <a:solidFill>
                  <a:schemeClr val="tx1"/>
                </a:solidFill>
                <a:effectLst/>
                <a:uLnTx/>
                <a:uFillTx/>
                <a:latin typeface="+mn-ea"/>
                <a:ea typeface="+mn-ea"/>
                <a:cs typeface="+mn-cs"/>
              </a:rPr>
              <a:t>一些</a:t>
            </a:r>
            <a:r>
              <a:rPr kumimoji="0" lang="zh-CN" altLang="en-US" sz="1600" b="1" i="0" u="none" strike="noStrike" kern="1200" cap="none" spc="0" normalizeH="0" baseline="0" noProof="0" dirty="0">
                <a:ln>
                  <a:noFill/>
                </a:ln>
                <a:solidFill>
                  <a:schemeClr val="tx1"/>
                </a:solidFill>
                <a:effectLst/>
                <a:uLnTx/>
                <a:uFillTx/>
                <a:latin typeface="+mn-ea"/>
                <a:ea typeface="+mn-ea"/>
                <a:cs typeface="+mn-cs"/>
              </a:rPr>
              <a:t>地方和部门党的领导弱化、党的建设缺失、全面从严治党</a:t>
            </a:r>
            <a:r>
              <a:rPr kumimoji="0" lang="zh-CN" altLang="en-US" sz="1600" b="1" i="0" u="none" strike="noStrike" kern="1200" cap="none" spc="0" normalizeH="0" baseline="0" noProof="0" dirty="0" smtClean="0">
                <a:ln>
                  <a:noFill/>
                </a:ln>
                <a:solidFill>
                  <a:schemeClr val="tx1"/>
                </a:solidFill>
                <a:effectLst/>
                <a:uLnTx/>
                <a:uFillTx/>
                <a:latin typeface="+mn-ea"/>
                <a:ea typeface="+mn-ea"/>
                <a:cs typeface="+mn-cs"/>
              </a:rPr>
              <a:t>不力；一些</a:t>
            </a:r>
            <a:r>
              <a:rPr kumimoji="0" lang="zh-CN" altLang="en-US" sz="1600" b="1" i="0" u="none" strike="noStrike" kern="1200" cap="none" spc="0" normalizeH="0" baseline="0" noProof="0" dirty="0">
                <a:ln>
                  <a:noFill/>
                </a:ln>
                <a:solidFill>
                  <a:schemeClr val="tx1"/>
                </a:solidFill>
                <a:effectLst/>
                <a:uLnTx/>
                <a:uFillTx/>
                <a:latin typeface="+mn-ea"/>
                <a:ea typeface="+mn-ea"/>
                <a:cs typeface="+mn-cs"/>
              </a:rPr>
              <a:t>党员、干部党的观念淡漠、组织涣散、纪律</a:t>
            </a:r>
            <a:r>
              <a:rPr kumimoji="0" lang="zh-CN" altLang="en-US" sz="1600" b="1" i="0" u="none" strike="noStrike" kern="1200" cap="none" spc="0" normalizeH="0" baseline="0" noProof="0" dirty="0" smtClean="0">
                <a:ln>
                  <a:noFill/>
                </a:ln>
                <a:solidFill>
                  <a:schemeClr val="tx1"/>
                </a:solidFill>
                <a:effectLst/>
                <a:uLnTx/>
                <a:uFillTx/>
                <a:latin typeface="+mn-ea"/>
                <a:ea typeface="+mn-ea"/>
                <a:cs typeface="+mn-cs"/>
              </a:rPr>
              <a:t>松弛；一些</a:t>
            </a:r>
            <a:r>
              <a:rPr kumimoji="0" lang="zh-CN" altLang="en-US" sz="1600" b="1" i="0" u="none" strike="noStrike" kern="1200" cap="none" spc="0" normalizeH="0" baseline="0" noProof="0" dirty="0">
                <a:ln>
                  <a:noFill/>
                </a:ln>
                <a:solidFill>
                  <a:schemeClr val="tx1"/>
                </a:solidFill>
                <a:effectLst/>
                <a:uLnTx/>
                <a:uFillTx/>
                <a:latin typeface="+mn-ea"/>
                <a:ea typeface="+mn-ea"/>
                <a:cs typeface="+mn-cs"/>
              </a:rPr>
              <a:t>党组织和党员、干部不严格执行</a:t>
            </a:r>
            <a:r>
              <a:rPr kumimoji="0" lang="zh-CN" altLang="en-US" sz="1600" b="1" i="0" u="none" strike="noStrike" kern="1200" cap="none" spc="0" normalizeH="0" baseline="0" noProof="0" dirty="0" smtClean="0">
                <a:ln>
                  <a:noFill/>
                </a:ln>
                <a:solidFill>
                  <a:schemeClr val="tx1"/>
                </a:solidFill>
                <a:effectLst/>
                <a:uLnTx/>
                <a:uFillTx/>
                <a:latin typeface="+mn-ea"/>
                <a:ea typeface="+mn-ea"/>
                <a:cs typeface="+mn-cs"/>
              </a:rPr>
              <a:t>党章，漠视</a:t>
            </a:r>
            <a:r>
              <a:rPr kumimoji="0" lang="zh-CN" altLang="en-US" sz="1600" b="1" i="0" u="none" strike="noStrike" kern="1200" cap="none" spc="0" normalizeH="0" baseline="0" noProof="0" dirty="0">
                <a:ln>
                  <a:noFill/>
                </a:ln>
                <a:solidFill>
                  <a:schemeClr val="tx1"/>
                </a:solidFill>
                <a:effectLst/>
                <a:uLnTx/>
                <a:uFillTx/>
                <a:latin typeface="+mn-ea"/>
                <a:ea typeface="+mn-ea"/>
                <a:cs typeface="+mn-cs"/>
              </a:rPr>
              <a:t>政治纪律、无视组织原</a:t>
            </a:r>
            <a:r>
              <a:rPr kumimoji="0" lang="zh-CN" altLang="en-US" sz="1600" b="1" i="0" u="none" strike="noStrike" kern="1200" cap="none" spc="0" normalizeH="0" baseline="0" noProof="0" dirty="0" smtClean="0">
                <a:ln>
                  <a:noFill/>
                </a:ln>
                <a:solidFill>
                  <a:schemeClr val="tx1"/>
                </a:solidFill>
                <a:effectLst/>
                <a:uLnTx/>
                <a:uFillTx/>
                <a:latin typeface="+mn-ea"/>
                <a:ea typeface="+mn-ea"/>
                <a:cs typeface="+mn-cs"/>
              </a:rPr>
              <a:t>则等等。</a:t>
            </a:r>
            <a:endParaRPr kumimoji="0" lang="en-US" altLang="zh-CN" sz="1600" b="0" i="0" u="none" strike="noStrike" kern="1200" cap="none" spc="0" normalizeH="0" baseline="0" noProof="0" dirty="0">
              <a:ln>
                <a:noFill/>
              </a:ln>
              <a:solidFill>
                <a:schemeClr val="tx1"/>
              </a:solidFill>
              <a:effectLst/>
              <a:uLnTx/>
              <a:uFillTx/>
              <a:latin typeface="+mn-ea"/>
              <a:ea typeface="+mn-ea"/>
              <a:cs typeface="+mn-cs"/>
            </a:endParaRPr>
          </a:p>
        </p:txBody>
      </p:sp>
      <p:sp>
        <p:nvSpPr>
          <p:cNvPr id="12295" name="矩形 34"/>
          <p:cNvSpPr/>
          <p:nvPr/>
        </p:nvSpPr>
        <p:spPr>
          <a:xfrm>
            <a:off x="1905000" y="1325563"/>
            <a:ext cx="6022975" cy="706437"/>
          </a:xfrm>
          <a:prstGeom prst="rect">
            <a:avLst/>
          </a:prstGeom>
          <a:noFill/>
          <a:ln w="9525">
            <a:noFill/>
          </a:ln>
        </p:spPr>
        <p:txBody>
          <a:bodyPr anchor="t">
            <a:spAutoFit/>
          </a:bodyPr>
          <a:p>
            <a:pPr algn="just" eaLnBrk="0" hangingPunct="0">
              <a:lnSpc>
                <a:spcPts val="2400"/>
              </a:lnSpc>
            </a:pPr>
            <a:r>
              <a:rPr lang="zh-CN" altLang="en-US" b="1" dirty="0">
                <a:latin typeface="微软雅黑" panose="020B0503020204020204" charset="-122"/>
                <a:ea typeface="微软雅黑" panose="020B0503020204020204" charset="-122"/>
              </a:rPr>
              <a:t>长期以来</a:t>
            </a:r>
            <a:r>
              <a:rPr lang="en-US" altLang="zh-CN" b="1" dirty="0">
                <a:latin typeface="微软雅黑" panose="020B0503020204020204" charset="-122"/>
                <a:ea typeface="微软雅黑" panose="020B0503020204020204" charset="-122"/>
              </a:rPr>
              <a:t>,</a:t>
            </a:r>
            <a:r>
              <a:rPr lang="zh-CN" altLang="en-US" b="1" dirty="0">
                <a:latin typeface="微软雅黑" panose="020B0503020204020204" charset="-122"/>
                <a:ea typeface="微软雅黑" panose="020B0503020204020204" charset="-122"/>
              </a:rPr>
              <a:t>党中央高度重视党内监督，采取了有力措施，取得了显著成绩。同时，也出现一些突出矛盾和问题。</a:t>
            </a:r>
            <a:endParaRPr lang="zh-CN" altLang="en-US" dirty="0">
              <a:latin typeface="微软雅黑" panose="020B0503020204020204" charset="-122"/>
              <a:ea typeface="微软雅黑" panose="020B0503020204020204" charset="-122"/>
            </a:endParaRPr>
          </a:p>
        </p:txBody>
      </p:sp>
      <p:sp>
        <p:nvSpPr>
          <p:cNvPr id="12296" name="矩形 35"/>
          <p:cNvSpPr/>
          <p:nvPr/>
        </p:nvSpPr>
        <p:spPr>
          <a:xfrm>
            <a:off x="2035175" y="3957955"/>
            <a:ext cx="6193790" cy="922020"/>
          </a:xfrm>
          <a:prstGeom prst="rect">
            <a:avLst/>
          </a:prstGeom>
          <a:noFill/>
          <a:ln w="9525">
            <a:noFill/>
          </a:ln>
        </p:spPr>
        <p:txBody>
          <a:bodyPr wrap="square" anchor="t">
            <a:spAutoFit/>
          </a:bodyPr>
          <a:p>
            <a:pPr eaLnBrk="0" hangingPunct="0"/>
            <a:r>
              <a:rPr lang="zh-CN" altLang="zh-CN" b="1" dirty="0">
                <a:latin typeface="微软雅黑" panose="020B0503020204020204" charset="-122"/>
                <a:ea typeface="微软雅黑" panose="020B0503020204020204" charset="-122"/>
              </a:rPr>
              <a:t>这些突出矛盾和问题都和党内监督工作制度化水平不高、党内监督工作效率不足、党内监督工作在解决问题上的手段方法不够直接相关。</a:t>
            </a:r>
            <a:endParaRPr lang="zh-CN" altLang="en-US" dirty="0">
              <a:latin typeface="微软雅黑" panose="020B0503020204020204" charset="-122"/>
              <a:ea typeface="微软雅黑" panose="020B050302020402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619250" y="49213"/>
            <a:ext cx="7273925" cy="500063"/>
          </a:xfrm>
          <a:prstGeom prst="rect">
            <a:avLst/>
          </a:prstGeom>
        </p:spPr>
        <p:txBody>
          <a:bodyPr>
            <a:spAutoFit/>
          </a:bodyPr>
          <a:lstStyle/>
          <a:p>
            <a:pPr marL="0" marR="0" lvl="0" indent="0" algn="just" defTabSz="914400" rtl="0" eaLnBrk="0" fontAlgn="base" latinLnBrk="0" hangingPunct="0">
              <a:lnSpc>
                <a:spcPct val="150000"/>
              </a:lnSpc>
              <a:spcBef>
                <a:spcPct val="0"/>
              </a:spcBef>
              <a:spcAft>
                <a:spcPts val="0"/>
              </a:spcAft>
              <a:buClrTx/>
              <a:buSzTx/>
              <a:buFontTx/>
              <a:buNone/>
              <a:defRPr/>
            </a:pPr>
            <a:r>
              <a:rPr kumimoji="0" lang="zh-CN" altLang="zh-CN" sz="20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健全完善党内监督条例是解决党内存在突出矛盾和问题的需要</a:t>
            </a:r>
            <a:endParaRPr kumimoji="0" lang="zh-CN" altLang="zh-CN" sz="1200" b="0" i="0" u="none" strike="noStrike" kern="100" cap="none" spc="0" normalizeH="0" baseline="0" noProof="0" dirty="0">
              <a:ln>
                <a:noFill/>
              </a:ln>
              <a:solidFill>
                <a:schemeClr val="bg1"/>
              </a:solidFill>
              <a:effectLst/>
              <a:uLnTx/>
              <a:uFillTx/>
              <a:latin typeface="微软雅黑" panose="020B0503020204020204" charset="-122"/>
              <a:ea typeface="微软雅黑" panose="020B0503020204020204" charset="-122"/>
              <a:cs typeface="Times New Roman" panose="02020603050405020304" pitchFamily="18" charset="0"/>
            </a:endParaRPr>
          </a:p>
        </p:txBody>
      </p:sp>
      <p:pic>
        <p:nvPicPr>
          <p:cNvPr id="13314" name="图片 58" descr="红丝带.png"/>
          <p:cNvPicPr>
            <a:picLocks noChangeAspect="1"/>
          </p:cNvPicPr>
          <p:nvPr/>
        </p:nvPicPr>
        <p:blipFill>
          <a:blip r:embed="rId1"/>
          <a:stretch>
            <a:fillRect/>
          </a:stretch>
        </p:blipFill>
        <p:spPr>
          <a:xfrm>
            <a:off x="1588" y="0"/>
            <a:ext cx="1428750" cy="625475"/>
          </a:xfrm>
          <a:prstGeom prst="rect">
            <a:avLst/>
          </a:prstGeom>
          <a:noFill/>
          <a:ln w="9525">
            <a:noFill/>
          </a:ln>
        </p:spPr>
      </p:pic>
      <p:sp>
        <p:nvSpPr>
          <p:cNvPr id="13315" name="Rectangle 21"/>
          <p:cNvSpPr/>
          <p:nvPr/>
        </p:nvSpPr>
        <p:spPr>
          <a:xfrm>
            <a:off x="52388" y="225425"/>
            <a:ext cx="774700" cy="400050"/>
          </a:xfrm>
          <a:prstGeom prst="rect">
            <a:avLst/>
          </a:prstGeom>
          <a:noFill/>
          <a:ln w="9525">
            <a:noFill/>
          </a:ln>
          <a:effectLst>
            <a:outerShdw dist="38100" dir="2699999" algn="ctr" rotWithShape="0">
              <a:srgbClr val="000000">
                <a:alpha val="39000"/>
              </a:srgbClr>
            </a:outerShdw>
          </a:effectLst>
        </p:spPr>
        <p:txBody>
          <a:bodyPr wrap="none" anchor="t">
            <a:spAutoFit/>
          </a:bodyPr>
          <a:p>
            <a:pPr algn="ctr" eaLnBrk="0" hangingPunct="0"/>
            <a:r>
              <a:rPr lang="zh-CN" altLang="en-US" sz="2000" b="1" dirty="0">
                <a:solidFill>
                  <a:schemeClr val="bg1"/>
                </a:solidFill>
                <a:latin typeface="微软雅黑" panose="020B0503020204020204" charset="-122"/>
                <a:ea typeface="微软雅黑" panose="020B0503020204020204" charset="-122"/>
              </a:rPr>
              <a:t>第 二</a:t>
            </a:r>
            <a:endParaRPr lang="en-US" altLang="x-none" sz="2000" b="1" dirty="0">
              <a:solidFill>
                <a:schemeClr val="bg1"/>
              </a:solidFill>
              <a:latin typeface="微软雅黑" panose="020B0503020204020204" charset="-122"/>
              <a:ea typeface="微软雅黑" panose="020B0503020204020204" charset="-122"/>
            </a:endParaRPr>
          </a:p>
        </p:txBody>
      </p:sp>
      <p:sp>
        <p:nvSpPr>
          <p:cNvPr id="12" name="MH_Other_1"/>
          <p:cNvSpPr/>
          <p:nvPr>
            <p:custDataLst>
              <p:tags r:id="rId2"/>
            </p:custDataLst>
          </p:nvPr>
        </p:nvSpPr>
        <p:spPr>
          <a:xfrm>
            <a:off x="7953375" y="1317625"/>
            <a:ext cx="565150" cy="892175"/>
          </a:xfrm>
          <a:custGeom>
            <a:avLst/>
            <a:gdLst/>
            <a:ahLst/>
            <a:cxnLst/>
            <a:rect l="l" t="t" r="r" b="b"/>
            <a:pathLst>
              <a:path w="621055" h="978642">
                <a:moveTo>
                  <a:pt x="13003" y="762005"/>
                </a:moveTo>
                <a:lnTo>
                  <a:pt x="181111" y="859062"/>
                </a:lnTo>
                <a:lnTo>
                  <a:pt x="0" y="978642"/>
                </a:lnTo>
                <a:close/>
                <a:moveTo>
                  <a:pt x="502622" y="186898"/>
                </a:moveTo>
                <a:lnTo>
                  <a:pt x="175090" y="754200"/>
                </a:lnTo>
                <a:lnTo>
                  <a:pt x="196101" y="766331"/>
                </a:lnTo>
                <a:lnTo>
                  <a:pt x="523633" y="199029"/>
                </a:lnTo>
                <a:close/>
                <a:moveTo>
                  <a:pt x="457985" y="161127"/>
                </a:moveTo>
                <a:lnTo>
                  <a:pt x="130453" y="728429"/>
                </a:lnTo>
                <a:lnTo>
                  <a:pt x="151464" y="740560"/>
                </a:lnTo>
                <a:lnTo>
                  <a:pt x="478996" y="173258"/>
                </a:lnTo>
                <a:close/>
                <a:moveTo>
                  <a:pt x="413348" y="135356"/>
                </a:moveTo>
                <a:lnTo>
                  <a:pt x="85816" y="702658"/>
                </a:lnTo>
                <a:lnTo>
                  <a:pt x="106827" y="714789"/>
                </a:lnTo>
                <a:lnTo>
                  <a:pt x="434359" y="147487"/>
                </a:lnTo>
                <a:close/>
                <a:moveTo>
                  <a:pt x="417712" y="61029"/>
                </a:moveTo>
                <a:lnTo>
                  <a:pt x="585820" y="158086"/>
                </a:lnTo>
                <a:lnTo>
                  <a:pt x="191736" y="840659"/>
                </a:lnTo>
                <a:lnTo>
                  <a:pt x="23628" y="743602"/>
                </a:lnTo>
                <a:close/>
                <a:moveTo>
                  <a:pt x="452947" y="0"/>
                </a:moveTo>
                <a:lnTo>
                  <a:pt x="621055" y="97057"/>
                </a:lnTo>
                <a:lnTo>
                  <a:pt x="596793" y="139079"/>
                </a:lnTo>
                <a:lnTo>
                  <a:pt x="428686" y="4202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MH_Other_2"/>
          <p:cNvCxnSpPr/>
          <p:nvPr>
            <p:custDataLst>
              <p:tags r:id="rId3"/>
            </p:custDataLst>
          </p:nvPr>
        </p:nvCxnSpPr>
        <p:spPr>
          <a:xfrm>
            <a:off x="1273175" y="2209800"/>
            <a:ext cx="7620000" cy="0"/>
          </a:xfrm>
          <a:prstGeom prst="line">
            <a:avLst/>
          </a:prstGeom>
        </p:spPr>
        <p:style>
          <a:lnRef idx="1">
            <a:schemeClr val="accent1"/>
          </a:lnRef>
          <a:fillRef idx="0">
            <a:schemeClr val="accent1"/>
          </a:fillRef>
          <a:effectRef idx="0">
            <a:schemeClr val="accent1"/>
          </a:effectRef>
          <a:fontRef idx="minor">
            <a:schemeClr val="tx1"/>
          </a:fontRef>
        </p:style>
      </p:cxnSp>
      <p:sp>
        <p:nvSpPr>
          <p:cNvPr id="13318" name="MH_SubTitle_1"/>
          <p:cNvSpPr txBox="1"/>
          <p:nvPr>
            <p:custDataLst>
              <p:tags r:id="rId4"/>
            </p:custDataLst>
          </p:nvPr>
        </p:nvSpPr>
        <p:spPr>
          <a:xfrm>
            <a:off x="1801813" y="1497013"/>
            <a:ext cx="4648200" cy="639762"/>
          </a:xfrm>
          <a:prstGeom prst="rect">
            <a:avLst/>
          </a:prstGeom>
          <a:noFill/>
          <a:ln w="9525">
            <a:noFill/>
          </a:ln>
        </p:spPr>
        <p:txBody>
          <a:bodyPr anchor="b"/>
          <a:p>
            <a:pPr algn="just" eaLnBrk="0" hangingPunct="0">
              <a:lnSpc>
                <a:spcPts val="2800"/>
              </a:lnSpc>
            </a:pPr>
            <a:r>
              <a:rPr lang="zh-CN" altLang="en-US" sz="2000" b="1" dirty="0">
                <a:solidFill>
                  <a:schemeClr val="bg1"/>
                </a:solidFill>
                <a:latin typeface="微软雅黑" panose="020B0503020204020204" charset="-122"/>
                <a:ea typeface="微软雅黑" panose="020B0503020204020204" charset="-122"/>
              </a:rPr>
              <a:t>党内监督是党的建设的重要内容，也是全面从严治党的重要保障。</a:t>
            </a:r>
            <a:endParaRPr lang="zh-CN" altLang="en-US" sz="2000" dirty="0">
              <a:solidFill>
                <a:schemeClr val="bg1"/>
              </a:solidFill>
              <a:latin typeface="微软雅黑" panose="020B0503020204020204" charset="-122"/>
              <a:ea typeface="微软雅黑" panose="020B0503020204020204" charset="-122"/>
            </a:endParaRPr>
          </a:p>
        </p:txBody>
      </p:sp>
      <p:sp>
        <p:nvSpPr>
          <p:cNvPr id="13319" name="MH_Text_1"/>
          <p:cNvSpPr txBox="1"/>
          <p:nvPr>
            <p:custDataLst>
              <p:tags r:id="rId5"/>
            </p:custDataLst>
          </p:nvPr>
        </p:nvSpPr>
        <p:spPr>
          <a:xfrm>
            <a:off x="2090738" y="2363788"/>
            <a:ext cx="6262687" cy="2300287"/>
          </a:xfrm>
          <a:prstGeom prst="rect">
            <a:avLst/>
          </a:prstGeom>
          <a:noFill/>
          <a:ln w="9525">
            <a:noFill/>
          </a:ln>
        </p:spPr>
        <p:txBody>
          <a:bodyPr anchor="t"/>
          <a:p>
            <a:pPr algn="just" defTabSz="914400">
              <a:lnSpc>
                <a:spcPts val="2800"/>
              </a:lnSpc>
            </a:pPr>
            <a:r>
              <a:rPr lang="zh-CN" altLang="en-US" b="1" dirty="0">
                <a:latin typeface="黑体" panose="02010609060101010101" charset="-122"/>
                <a:ea typeface="黑体" panose="02010609060101010101" charset="-122"/>
              </a:rPr>
              <a:t>从</a:t>
            </a:r>
            <a:r>
              <a:rPr lang="zh-CN" altLang="zh-CN" b="1" dirty="0">
                <a:latin typeface="黑体" panose="02010609060101010101" charset="-122"/>
                <a:ea typeface="黑体" panose="02010609060101010101" charset="-122"/>
              </a:rPr>
              <a:t>一定意义上讲，《中国共产党党内监督条例》的核心和主旨就是管党治党。所以，党内监督的根本使命和基本定位，就是围绕党的十八大以来全面从严治党管党要有力、治党必从严的基本指导思想来进行组织的，通过强化党内监督工作，解决党内出现的矛盾和问题，实现管党治党，最终保障全面从严治党目标的实现。</a:t>
            </a:r>
            <a:endParaRPr lang="en-US" altLang="zh-CN" dirty="0">
              <a:latin typeface="黑体" panose="02010609060101010101" charset="-122"/>
              <a:ea typeface="黑体" panose="02010609060101010101" charset="-122"/>
            </a:endParaRPr>
          </a:p>
        </p:txBody>
      </p:sp>
    </p:spTree>
  </p:cSld>
  <p:clrMapOvr>
    <a:masterClrMapping/>
  </p:clrMapOvr>
</p:sld>
</file>

<file path=ppt/tags/tag1.xml><?xml version="1.0" encoding="utf-8"?>
<p:tagLst xmlns:p="http://schemas.openxmlformats.org/presentationml/2006/main">
  <p:tag name="MH" val="20161106160408"/>
  <p:tag name="MH_LIBRARY" val="CONTENTS"/>
  <p:tag name="MH_TYPE" val="OTHERS"/>
  <p:tag name="ID" val="547129"/>
</p:tagLst>
</file>

<file path=ppt/tags/tag10.xml><?xml version="1.0" encoding="utf-8"?>
<p:tagLst xmlns:p="http://schemas.openxmlformats.org/presentationml/2006/main">
  <p:tag name="MH" val="20161106160408"/>
  <p:tag name="MH_LIBRARY" val="CONTENTS"/>
  <p:tag name="MH_TYPE" val="OTHERS"/>
  <p:tag name="ID" val="547129"/>
</p:tagLst>
</file>

<file path=ppt/tags/tag100.xml><?xml version="1.0" encoding="utf-8"?>
<p:tagLst xmlns:p="http://schemas.openxmlformats.org/presentationml/2006/main">
  <p:tag name="MH" val="20161106193216"/>
  <p:tag name="MH_LIBRARY" val="GRAPHIC"/>
  <p:tag name="MH_TYPE" val="Text"/>
  <p:tag name="MH_ORDER" val="2"/>
</p:tagLst>
</file>

<file path=ppt/tags/tag101.xml><?xml version="1.0" encoding="utf-8"?>
<p:tagLst xmlns:p="http://schemas.openxmlformats.org/presentationml/2006/main">
  <p:tag name="MH" val="20161106193216"/>
  <p:tag name="MH_LIBRARY" val="GRAPHIC"/>
  <p:tag name="MH_TYPE" val="Other"/>
  <p:tag name="MH_ORDER" val="3"/>
</p:tagLst>
</file>

<file path=ppt/tags/tag102.xml><?xml version="1.0" encoding="utf-8"?>
<p:tagLst xmlns:p="http://schemas.openxmlformats.org/presentationml/2006/main">
  <p:tag name="MH" val="20161106193216"/>
  <p:tag name="MH_LIBRARY" val="GRAPHIC"/>
  <p:tag name="MH_TYPE" val="SubTitle"/>
  <p:tag name="MH_ORDER" val="1"/>
</p:tagLst>
</file>

<file path=ppt/tags/tag103.xml><?xml version="1.0" encoding="utf-8"?>
<p:tagLst xmlns:p="http://schemas.openxmlformats.org/presentationml/2006/main">
  <p:tag name="MH" val="20161106193216"/>
  <p:tag name="MH_LIBRARY" val="GRAPHIC"/>
  <p:tag name="MH_TYPE" val="Text"/>
  <p:tag name="MH_ORDER" val="1"/>
</p:tagLst>
</file>

<file path=ppt/tags/tag104.xml><?xml version="1.0" encoding="utf-8"?>
<p:tagLst xmlns:p="http://schemas.openxmlformats.org/presentationml/2006/main">
  <p:tag name="MH" val="20161106193216"/>
  <p:tag name="MH_LIBRARY" val="GRAPHIC"/>
  <p:tag name="MH_TYPE" val="SubTitle"/>
  <p:tag name="MH_ORDER" val="4"/>
</p:tagLst>
</file>

<file path=ppt/tags/tag105.xml><?xml version="1.0" encoding="utf-8"?>
<p:tagLst xmlns:p="http://schemas.openxmlformats.org/presentationml/2006/main">
  <p:tag name="MH" val="20161106193216"/>
  <p:tag name="MH_LIBRARY" val="GRAPHIC"/>
  <p:tag name="MH_TYPE" val="Text"/>
  <p:tag name="MH_ORDER" val="4"/>
</p:tagLst>
</file>

<file path=ppt/tags/tag106.xml><?xml version="1.0" encoding="utf-8"?>
<p:tagLst xmlns:p="http://schemas.openxmlformats.org/presentationml/2006/main">
  <p:tag name="MH" val="20161106193216"/>
  <p:tag name="MH_LIBRARY" val="GRAPHIC"/>
  <p:tag name="MH_TYPE" val="SubTitle"/>
  <p:tag name="MH_ORDER" val="3"/>
</p:tagLst>
</file>

<file path=ppt/tags/tag107.xml><?xml version="1.0" encoding="utf-8"?>
<p:tagLst xmlns:p="http://schemas.openxmlformats.org/presentationml/2006/main">
  <p:tag name="MH" val="20161106193216"/>
  <p:tag name="MH_LIBRARY" val="GRAPHIC"/>
  <p:tag name="MH_TYPE" val="Text"/>
  <p:tag name="MH_ORDER" val="3"/>
</p:tagLst>
</file>

<file path=ppt/tags/tag108.xml><?xml version="1.0" encoding="utf-8"?>
<p:tagLst xmlns:p="http://schemas.openxmlformats.org/presentationml/2006/main">
  <p:tag name="MH" val="20161106193216"/>
  <p:tag name="MH_LIBRARY" val="GRAPHIC"/>
  <p:tag name="MH_TYPE" val="Other"/>
  <p:tag name="MH_ORDER" val="7"/>
</p:tagLst>
</file>

<file path=ppt/tags/tag109.xml><?xml version="1.0" encoding="utf-8"?>
<p:tagLst xmlns:p="http://schemas.openxmlformats.org/presentationml/2006/main">
  <p:tag name="MH" val="20161106180636"/>
  <p:tag name="MH_LIBRARY" val="GRAPHIC"/>
  <p:tag name="MH_TYPE" val="PageTitle"/>
  <p:tag name="MH_ORDER" val="PageTitle"/>
</p:tagLst>
</file>

<file path=ppt/tags/tag11.xml><?xml version="1.0" encoding="utf-8"?>
<p:tagLst xmlns:p="http://schemas.openxmlformats.org/presentationml/2006/main">
  <p:tag name="MH" val="20161106160408"/>
  <p:tag name="MH_LIBRARY" val="CONTENTS"/>
  <p:tag name="MH_TYPE" val="ENTRY"/>
  <p:tag name="ID" val="547129"/>
  <p:tag name="MH_ORDER" val="2"/>
</p:tagLst>
</file>

<file path=ppt/tags/tag110.xml><?xml version="1.0" encoding="utf-8"?>
<p:tagLst xmlns:p="http://schemas.openxmlformats.org/presentationml/2006/main">
  <p:tag name="MH" val="20161106193216"/>
  <p:tag name="MH_LIBRARY" val="GRAPHIC"/>
  <p:tag name="MH_TYPE" val="Other"/>
  <p:tag name="MH_ORDER" val="1"/>
</p:tagLst>
</file>

<file path=ppt/tags/tag111.xml><?xml version="1.0" encoding="utf-8"?>
<p:tagLst xmlns:p="http://schemas.openxmlformats.org/presentationml/2006/main">
  <p:tag name="MH" val="20161106193216"/>
  <p:tag name="MH_LIBRARY" val="GRAPHIC"/>
  <p:tag name="MH_TYPE" val="SubTitle"/>
  <p:tag name="MH_ORDER" val="2"/>
</p:tagLst>
</file>

<file path=ppt/tags/tag112.xml><?xml version="1.0" encoding="utf-8"?>
<p:tagLst xmlns:p="http://schemas.openxmlformats.org/presentationml/2006/main">
  <p:tag name="MH" val="20161106193216"/>
  <p:tag name="MH_LIBRARY" val="GRAPHIC"/>
  <p:tag name="MH_TYPE" val="Text"/>
  <p:tag name="MH_ORDER" val="2"/>
</p:tagLst>
</file>

<file path=ppt/tags/tag113.xml><?xml version="1.0" encoding="utf-8"?>
<p:tagLst xmlns:p="http://schemas.openxmlformats.org/presentationml/2006/main">
  <p:tag name="MH" val="20161106193216"/>
  <p:tag name="MH_LIBRARY" val="GRAPHIC"/>
  <p:tag name="MH_TYPE" val="Other"/>
  <p:tag name="MH_ORDER" val="3"/>
</p:tagLst>
</file>

<file path=ppt/tags/tag114.xml><?xml version="1.0" encoding="utf-8"?>
<p:tagLst xmlns:p="http://schemas.openxmlformats.org/presentationml/2006/main">
  <p:tag name="MH" val="20161106193216"/>
  <p:tag name="MH_LIBRARY" val="GRAPHIC"/>
  <p:tag name="MH_TYPE" val="SubTitle"/>
  <p:tag name="MH_ORDER" val="1"/>
</p:tagLst>
</file>

<file path=ppt/tags/tag115.xml><?xml version="1.0" encoding="utf-8"?>
<p:tagLst xmlns:p="http://schemas.openxmlformats.org/presentationml/2006/main">
  <p:tag name="MH" val="20161106193216"/>
  <p:tag name="MH_LIBRARY" val="GRAPHIC"/>
  <p:tag name="MH_TYPE" val="Text"/>
  <p:tag name="MH_ORDER" val="1"/>
</p:tagLst>
</file>

<file path=ppt/tags/tag116.xml><?xml version="1.0" encoding="utf-8"?>
<p:tagLst xmlns:p="http://schemas.openxmlformats.org/presentationml/2006/main">
  <p:tag name="MH" val="20161106193216"/>
  <p:tag name="MH_LIBRARY" val="GRAPHIC"/>
  <p:tag name="MH_TYPE" val="SubTitle"/>
  <p:tag name="MH_ORDER" val="4"/>
</p:tagLst>
</file>

<file path=ppt/tags/tag117.xml><?xml version="1.0" encoding="utf-8"?>
<p:tagLst xmlns:p="http://schemas.openxmlformats.org/presentationml/2006/main">
  <p:tag name="MH" val="20161106193216"/>
  <p:tag name="MH_LIBRARY" val="GRAPHIC"/>
  <p:tag name="MH_TYPE" val="Text"/>
  <p:tag name="MH_ORDER" val="4"/>
</p:tagLst>
</file>

<file path=ppt/tags/tag118.xml><?xml version="1.0" encoding="utf-8"?>
<p:tagLst xmlns:p="http://schemas.openxmlformats.org/presentationml/2006/main">
  <p:tag name="MH" val="20161106193216"/>
  <p:tag name="MH_LIBRARY" val="GRAPHIC"/>
  <p:tag name="MH_TYPE" val="SubTitle"/>
  <p:tag name="MH_ORDER" val="3"/>
</p:tagLst>
</file>

<file path=ppt/tags/tag119.xml><?xml version="1.0" encoding="utf-8"?>
<p:tagLst xmlns:p="http://schemas.openxmlformats.org/presentationml/2006/main">
  <p:tag name="MH" val="20161106193216"/>
  <p:tag name="MH_LIBRARY" val="GRAPHIC"/>
  <p:tag name="MH_TYPE" val="Text"/>
  <p:tag name="MH_ORDER" val="3"/>
</p:tagLst>
</file>

<file path=ppt/tags/tag12.xml><?xml version="1.0" encoding="utf-8"?>
<p:tagLst xmlns:p="http://schemas.openxmlformats.org/presentationml/2006/main">
  <p:tag name="MH" val="20161106160408"/>
  <p:tag name="MH_LIBRARY" val="CONTENTS"/>
  <p:tag name="MH_TYPE" val="NUMBER"/>
  <p:tag name="ID" val="547129"/>
  <p:tag name="MH_ORDER" val="2"/>
</p:tagLst>
</file>

<file path=ppt/tags/tag120.xml><?xml version="1.0" encoding="utf-8"?>
<p:tagLst xmlns:p="http://schemas.openxmlformats.org/presentationml/2006/main">
  <p:tag name="MH" val="20161106193216"/>
  <p:tag name="MH_LIBRARY" val="GRAPHIC"/>
  <p:tag name="MH_TYPE" val="Other"/>
  <p:tag name="MH_ORDER" val="7"/>
</p:tagLst>
</file>

<file path=ppt/tags/tag121.xml><?xml version="1.0" encoding="utf-8"?>
<p:tagLst xmlns:p="http://schemas.openxmlformats.org/presentationml/2006/main">
  <p:tag name="MH" val="20161106180636"/>
  <p:tag name="MH_LIBRARY" val="GRAPHIC"/>
  <p:tag name="MH_TYPE" val="PageTitle"/>
  <p:tag name="MH_ORDER" val="PageTitle"/>
</p:tagLst>
</file>

<file path=ppt/tags/tag122.xml><?xml version="1.0" encoding="utf-8"?>
<p:tagLst xmlns:p="http://schemas.openxmlformats.org/presentationml/2006/main">
  <p:tag name="MH" val="20161106182441"/>
  <p:tag name="MH_LIBRARY" val="GRAPHIC"/>
  <p:tag name="MH_TYPE" val="Other"/>
  <p:tag name="MH_ORDER" val="9"/>
</p:tagLst>
</file>

<file path=ppt/tags/tag123.xml><?xml version="1.0" encoding="utf-8"?>
<p:tagLst xmlns:p="http://schemas.openxmlformats.org/presentationml/2006/main">
  <p:tag name="MH" val="20161106182441"/>
  <p:tag name="MH_LIBRARY" val="GRAPHIC"/>
  <p:tag name="MH_TYPE" val="Other"/>
  <p:tag name="MH_ORDER" val="2"/>
</p:tagLst>
</file>

<file path=ppt/tags/tag124.xml><?xml version="1.0" encoding="utf-8"?>
<p:tagLst xmlns:p="http://schemas.openxmlformats.org/presentationml/2006/main">
  <p:tag name="MH" val="20161106182441"/>
  <p:tag name="MH_LIBRARY" val="GRAPHIC"/>
  <p:tag name="MH_TYPE" val="Other"/>
  <p:tag name="MH_ORDER" val="3"/>
</p:tagLst>
</file>

<file path=ppt/tags/tag125.xml><?xml version="1.0" encoding="utf-8"?>
<p:tagLst xmlns:p="http://schemas.openxmlformats.org/presentationml/2006/main">
  <p:tag name="MH" val="20161106182441"/>
  <p:tag name="MH_LIBRARY" val="GRAPHIC"/>
  <p:tag name="MH_TYPE" val="Other"/>
  <p:tag name="MH_ORDER" val="4"/>
</p:tagLst>
</file>

<file path=ppt/tags/tag126.xml><?xml version="1.0" encoding="utf-8"?>
<p:tagLst xmlns:p="http://schemas.openxmlformats.org/presentationml/2006/main">
  <p:tag name="MH" val="20161106182441"/>
  <p:tag name="MH_LIBRARY" val="GRAPHIC"/>
  <p:tag name="MH_TYPE" val="Other"/>
  <p:tag name="MH_ORDER" val="5"/>
</p:tagLst>
</file>

<file path=ppt/tags/tag127.xml><?xml version="1.0" encoding="utf-8"?>
<p:tagLst xmlns:p="http://schemas.openxmlformats.org/presentationml/2006/main">
  <p:tag name="MH" val="20161106182441"/>
  <p:tag name="MH_LIBRARY" val="GRAPHIC"/>
  <p:tag name="MH_TYPE" val="Other"/>
  <p:tag name="MH_ORDER" val="6"/>
</p:tagLst>
</file>

<file path=ppt/tags/tag128.xml><?xml version="1.0" encoding="utf-8"?>
<p:tagLst xmlns:p="http://schemas.openxmlformats.org/presentationml/2006/main">
  <p:tag name="MH" val="20161106182441"/>
  <p:tag name="MH_LIBRARY" val="GRAPHIC"/>
  <p:tag name="MH_TYPE" val="Other"/>
  <p:tag name="MH_ORDER" val="7"/>
</p:tagLst>
</file>

<file path=ppt/tags/tag129.xml><?xml version="1.0" encoding="utf-8"?>
<p:tagLst xmlns:p="http://schemas.openxmlformats.org/presentationml/2006/main">
  <p:tag name="MH" val="20161106182441"/>
  <p:tag name="MH_LIBRARY" val="GRAPHIC"/>
  <p:tag name="MH_TYPE" val="Other"/>
  <p:tag name="MH_ORDER" val="8"/>
</p:tagLst>
</file>

<file path=ppt/tags/tag13.xml><?xml version="1.0" encoding="utf-8"?>
<p:tagLst xmlns:p="http://schemas.openxmlformats.org/presentationml/2006/main">
  <p:tag name="MH" val="20161106160408"/>
  <p:tag name="MH_LIBRARY" val="CONTENTS"/>
  <p:tag name="MH_AUTOCOLOR" val="TRUE"/>
  <p:tag name="MH_TYPE" val="CONTENTS"/>
  <p:tag name="ID" val="547129"/>
</p:tagLst>
</file>

<file path=ppt/tags/tag130.xml><?xml version="1.0" encoding="utf-8"?>
<p:tagLst xmlns:p="http://schemas.openxmlformats.org/presentationml/2006/main">
  <p:tag name="MH" val="20161106182441"/>
  <p:tag name="MH_LIBRARY" val="GRAPHIC"/>
  <p:tag name="MH_TYPE" val="Other"/>
  <p:tag name="MH_ORDER" val="10"/>
</p:tagLst>
</file>

<file path=ppt/tags/tag131.xml><?xml version="1.0" encoding="utf-8"?>
<p:tagLst xmlns:p="http://schemas.openxmlformats.org/presentationml/2006/main">
  <p:tag name="MH" val="20161106182441"/>
  <p:tag name="MH_LIBRARY" val="GRAPHIC"/>
  <p:tag name="MH_TYPE" val="Other"/>
  <p:tag name="MH_ORDER" val="11"/>
</p:tagLst>
</file>

<file path=ppt/tags/tag132.xml><?xml version="1.0" encoding="utf-8"?>
<p:tagLst xmlns:p="http://schemas.openxmlformats.org/presentationml/2006/main">
  <p:tag name="MH" val="20161106182441"/>
  <p:tag name="MH_LIBRARY" val="GRAPHIC"/>
  <p:tag name="MH_TYPE" val="Other"/>
  <p:tag name="MH_ORDER" val="12"/>
</p:tagLst>
</file>

<file path=ppt/tags/tag133.xml><?xml version="1.0" encoding="utf-8"?>
<p:tagLst xmlns:p="http://schemas.openxmlformats.org/presentationml/2006/main">
  <p:tag name="MH" val="20161106182441"/>
  <p:tag name="MH_LIBRARY" val="GRAPHIC"/>
  <p:tag name="MH_TYPE" val="Other"/>
  <p:tag name="MH_ORDER" val="13"/>
</p:tagLst>
</file>

<file path=ppt/tags/tag134.xml><?xml version="1.0" encoding="utf-8"?>
<p:tagLst xmlns:p="http://schemas.openxmlformats.org/presentationml/2006/main">
  <p:tag name="MH" val="20161106182441"/>
  <p:tag name="MH_LIBRARY" val="GRAPHIC"/>
  <p:tag name="MH_TYPE" val="Other"/>
  <p:tag name="MH_ORDER" val="14"/>
</p:tagLst>
</file>

<file path=ppt/tags/tag135.xml><?xml version="1.0" encoding="utf-8"?>
<p:tagLst xmlns:p="http://schemas.openxmlformats.org/presentationml/2006/main">
  <p:tag name="MH" val="20161106182441"/>
  <p:tag name="MH_LIBRARY" val="GRAPHIC"/>
  <p:tag name="MH_TYPE" val="Other"/>
  <p:tag name="MH_ORDER" val="15"/>
</p:tagLst>
</file>

<file path=ppt/tags/tag136.xml><?xml version="1.0" encoding="utf-8"?>
<p:tagLst xmlns:p="http://schemas.openxmlformats.org/presentationml/2006/main">
  <p:tag name="MH" val="20161106182441"/>
  <p:tag name="MH_LIBRARY" val="GRAPHIC"/>
  <p:tag name="MH_TYPE" val="Other"/>
  <p:tag name="MH_ORDER" val="16"/>
</p:tagLst>
</file>

<file path=ppt/tags/tag137.xml><?xml version="1.0" encoding="utf-8"?>
<p:tagLst xmlns:p="http://schemas.openxmlformats.org/presentationml/2006/main">
  <p:tag name="MH" val="20161106182441"/>
  <p:tag name="MH_LIBRARY" val="GRAPHIC"/>
  <p:tag name="MH_TYPE" val="Other"/>
  <p:tag name="MH_ORDER" val="17"/>
</p:tagLst>
</file>

<file path=ppt/tags/tag138.xml><?xml version="1.0" encoding="utf-8"?>
<p:tagLst xmlns:p="http://schemas.openxmlformats.org/presentationml/2006/main">
  <p:tag name="MH" val="20161106182441"/>
  <p:tag name="MH_LIBRARY" val="GRAPHIC"/>
  <p:tag name="MH_TYPE" val="Other"/>
  <p:tag name="MH_ORDER" val="18"/>
</p:tagLst>
</file>

<file path=ppt/tags/tag139.xml><?xml version="1.0" encoding="utf-8"?>
<p:tagLst xmlns:p="http://schemas.openxmlformats.org/presentationml/2006/main">
  <p:tag name="MH" val="20161106182441"/>
  <p:tag name="MH_LIBRARY" val="GRAPHIC"/>
  <p:tag name="MH_TYPE" val="Other"/>
  <p:tag name="MH_ORDER" val="19"/>
</p:tagLst>
</file>

<file path=ppt/tags/tag14.xml><?xml version="1.0" encoding="utf-8"?>
<p:tagLst xmlns:p="http://schemas.openxmlformats.org/presentationml/2006/main">
  <p:tag name="MH" val="20161106162932"/>
  <p:tag name="MH_LIBRARY" val="GRAPHIC"/>
  <p:tag name="MH_TYPE" val="Text"/>
  <p:tag name="MH_ORDER" val="1"/>
</p:tagLst>
</file>

<file path=ppt/tags/tag140.xml><?xml version="1.0" encoding="utf-8"?>
<p:tagLst xmlns:p="http://schemas.openxmlformats.org/presentationml/2006/main">
  <p:tag name="MH" val="20161106182441"/>
  <p:tag name="MH_LIBRARY" val="GRAPHIC"/>
  <p:tag name="MH_TYPE" val="Other"/>
  <p:tag name="MH_ORDER" val="20"/>
</p:tagLst>
</file>

<file path=ppt/tags/tag141.xml><?xml version="1.0" encoding="utf-8"?>
<p:tagLst xmlns:p="http://schemas.openxmlformats.org/presentationml/2006/main">
  <p:tag name="MH" val="20161106182441"/>
  <p:tag name="MH_LIBRARY" val="GRAPHIC"/>
  <p:tag name="MH_TYPE" val="Other"/>
  <p:tag name="MH_ORDER" val="21"/>
</p:tagLst>
</file>

<file path=ppt/tags/tag142.xml><?xml version="1.0" encoding="utf-8"?>
<p:tagLst xmlns:p="http://schemas.openxmlformats.org/presentationml/2006/main">
  <p:tag name="MH" val="20161106182441"/>
  <p:tag name="MH_LIBRARY" val="GRAPHIC"/>
  <p:tag name="MH_TYPE" val="Other"/>
  <p:tag name="MH_ORDER" val="22"/>
</p:tagLst>
</file>

<file path=ppt/tags/tag143.xml><?xml version="1.0" encoding="utf-8"?>
<p:tagLst xmlns:p="http://schemas.openxmlformats.org/presentationml/2006/main">
  <p:tag name="MH" val="20161106182441"/>
  <p:tag name="MH_LIBRARY" val="GRAPHIC"/>
  <p:tag name="MH_TYPE" val="Other"/>
  <p:tag name="MH_ORDER" val="23"/>
</p:tagLst>
</file>

<file path=ppt/tags/tag144.xml><?xml version="1.0" encoding="utf-8"?>
<p:tagLst xmlns:p="http://schemas.openxmlformats.org/presentationml/2006/main">
  <p:tag name="MH" val="20161106182441"/>
  <p:tag name="MH_LIBRARY" val="GRAPHIC"/>
  <p:tag name="MH_TYPE" val="Other"/>
  <p:tag name="MH_ORDER" val="24"/>
</p:tagLst>
</file>

<file path=ppt/tags/tag145.xml><?xml version="1.0" encoding="utf-8"?>
<p:tagLst xmlns:p="http://schemas.openxmlformats.org/presentationml/2006/main">
  <p:tag name="MH" val="20161106182441"/>
  <p:tag name="MH_LIBRARY" val="GRAPHIC"/>
  <p:tag name="MH_TYPE" val="Desc"/>
  <p:tag name="MH_ORDER" val="1"/>
</p:tagLst>
</file>

<file path=ppt/tags/tag146.xml><?xml version="1.0" encoding="utf-8"?>
<p:tagLst xmlns:p="http://schemas.openxmlformats.org/presentationml/2006/main">
  <p:tag name="MH" val="20161106180636"/>
  <p:tag name="MH_LIBRARY" val="GRAPHIC"/>
  <p:tag name="MH_TYPE" val="PageTitle"/>
  <p:tag name="MH_ORDER" val="PageTitle"/>
</p:tagLst>
</file>

<file path=ppt/tags/tag147.xml><?xml version="1.0" encoding="utf-8"?>
<p:tagLst xmlns:p="http://schemas.openxmlformats.org/presentationml/2006/main">
  <p:tag name="MH" val="20161106210639"/>
  <p:tag name="MH_LIBRARY" val="GRAPHIC"/>
  <p:tag name="MH_TYPE" val="SubTitle"/>
  <p:tag name="MH_ORDER" val="1"/>
</p:tagLst>
</file>

<file path=ppt/tags/tag148.xml><?xml version="1.0" encoding="utf-8"?>
<p:tagLst xmlns:p="http://schemas.openxmlformats.org/presentationml/2006/main">
  <p:tag name="MH" val="20161106210639"/>
  <p:tag name="MH_LIBRARY" val="GRAPHIC"/>
  <p:tag name="MH_TYPE" val="Other"/>
  <p:tag name="MH_ORDER" val="1"/>
</p:tagLst>
</file>

<file path=ppt/tags/tag149.xml><?xml version="1.0" encoding="utf-8"?>
<p:tagLst xmlns:p="http://schemas.openxmlformats.org/presentationml/2006/main">
  <p:tag name="MH" val="20161106210639"/>
  <p:tag name="MH_LIBRARY" val="GRAPHIC"/>
  <p:tag name="MH_TYPE" val="SubTitle"/>
  <p:tag name="MH_ORDER" val="2"/>
</p:tagLst>
</file>

<file path=ppt/tags/tag15.xml><?xml version="1.0" encoding="utf-8"?>
<p:tagLst xmlns:p="http://schemas.openxmlformats.org/presentationml/2006/main">
  <p:tag name="MH" val="20161106162932"/>
  <p:tag name="MH_LIBRARY" val="GRAPHIC"/>
  <p:tag name="MH_TYPE" val="SubTitle"/>
  <p:tag name="MH_ORDER" val="1"/>
</p:tagLst>
</file>

<file path=ppt/tags/tag150.xml><?xml version="1.0" encoding="utf-8"?>
<p:tagLst xmlns:p="http://schemas.openxmlformats.org/presentationml/2006/main">
  <p:tag name="MH" val="20161106210639"/>
  <p:tag name="MH_LIBRARY" val="GRAPHIC"/>
  <p:tag name="MH_TYPE" val="Other"/>
  <p:tag name="MH_ORDER" val="2"/>
</p:tagLst>
</file>

<file path=ppt/tags/tag151.xml><?xml version="1.0" encoding="utf-8"?>
<p:tagLst xmlns:p="http://schemas.openxmlformats.org/presentationml/2006/main">
  <p:tag name="MH" val="20161106210639"/>
  <p:tag name="MH_LIBRARY" val="GRAPHIC"/>
  <p:tag name="MH_TYPE" val="SubTitle"/>
  <p:tag name="MH_ORDER" val="1"/>
</p:tagLst>
</file>

<file path=ppt/tags/tag152.xml><?xml version="1.0" encoding="utf-8"?>
<p:tagLst xmlns:p="http://schemas.openxmlformats.org/presentationml/2006/main">
  <p:tag name="MH" val="20161106210639"/>
  <p:tag name="MH_LIBRARY" val="GRAPHIC"/>
  <p:tag name="MH_TYPE" val="Other"/>
  <p:tag name="MH_ORDER" val="1"/>
</p:tagLst>
</file>

<file path=ppt/tags/tag153.xml><?xml version="1.0" encoding="utf-8"?>
<p:tagLst xmlns:p="http://schemas.openxmlformats.org/presentationml/2006/main">
  <p:tag name="MH" val="20161106210639"/>
  <p:tag name="MH_LIBRARY" val="GRAPHIC"/>
  <p:tag name="MH_TYPE" val="SubTitle"/>
  <p:tag name="MH_ORDER" val="2"/>
</p:tagLst>
</file>

<file path=ppt/tags/tag154.xml><?xml version="1.0" encoding="utf-8"?>
<p:tagLst xmlns:p="http://schemas.openxmlformats.org/presentationml/2006/main">
  <p:tag name="MH" val="20161106210639"/>
  <p:tag name="MH_LIBRARY" val="GRAPHIC"/>
  <p:tag name="MH_TYPE" val="Other"/>
  <p:tag name="MH_ORDER" val="2"/>
</p:tagLst>
</file>

<file path=ppt/tags/tag155.xml><?xml version="1.0" encoding="utf-8"?>
<p:tagLst xmlns:p="http://schemas.openxmlformats.org/presentationml/2006/main">
  <p:tag name="MH" val="20160113091017"/>
  <p:tag name="MH_LIBRARY" val="GRAPHIC"/>
  <p:tag name="MH_TYPE" val="Other"/>
  <p:tag name="MH_ORDER" val="6"/>
</p:tagLst>
</file>

<file path=ppt/tags/tag156.xml><?xml version="1.0" encoding="utf-8"?>
<p:tagLst xmlns:p="http://schemas.openxmlformats.org/presentationml/2006/main">
  <p:tag name="MH" val="20160113091017"/>
  <p:tag name="MH_LIBRARY" val="GRAPHIC"/>
  <p:tag name="MH_TYPE" val="Other"/>
  <p:tag name="MH_ORDER" val="12"/>
</p:tagLst>
</file>

<file path=ppt/tags/tag157.xml><?xml version="1.0" encoding="utf-8"?>
<p:tagLst xmlns:p="http://schemas.openxmlformats.org/presentationml/2006/main">
  <p:tag name="MH" val="20160113091017"/>
  <p:tag name="MH_LIBRARY" val="GRAPHIC"/>
  <p:tag name="MH_TYPE" val="Other"/>
  <p:tag name="MH_ORDER" val="13"/>
</p:tagLst>
</file>

<file path=ppt/tags/tag158.xml><?xml version="1.0" encoding="utf-8"?>
<p:tagLst xmlns:p="http://schemas.openxmlformats.org/presentationml/2006/main">
  <p:tag name="MH" val="20160113091017"/>
  <p:tag name="MH_LIBRARY" val="GRAPHIC"/>
  <p:tag name="MH_TYPE" val="Other"/>
  <p:tag name="MH_ORDER" val="14"/>
</p:tagLst>
</file>

<file path=ppt/tags/tag159.xml><?xml version="1.0" encoding="utf-8"?>
<p:tagLst xmlns:p="http://schemas.openxmlformats.org/presentationml/2006/main">
  <p:tag name="MH" val="20160113091017"/>
  <p:tag name="MH_LIBRARY" val="GRAPHIC"/>
  <p:tag name="MH_TYPE" val="Other"/>
  <p:tag name="MH_ORDER" val="15"/>
</p:tagLst>
</file>

<file path=ppt/tags/tag16.xml><?xml version="1.0" encoding="utf-8"?>
<p:tagLst xmlns:p="http://schemas.openxmlformats.org/presentationml/2006/main">
  <p:tag name="MH" val="20161106164324"/>
  <p:tag name="MH_LIBRARY" val="GRAPHIC"/>
  <p:tag name="MH_TYPE" val="Other"/>
  <p:tag name="MH_ORDER" val="1"/>
</p:tagLst>
</file>

<file path=ppt/tags/tag160.xml><?xml version="1.0" encoding="utf-8"?>
<p:tagLst xmlns:p="http://schemas.openxmlformats.org/presentationml/2006/main">
  <p:tag name="MH" val="20160113091017"/>
  <p:tag name="MH_LIBRARY" val="GRAPHIC"/>
  <p:tag name="MH_TYPE" val="Other"/>
  <p:tag name="MH_ORDER" val="16"/>
</p:tagLst>
</file>

<file path=ppt/tags/tag161.xml><?xml version="1.0" encoding="utf-8"?>
<p:tagLst xmlns:p="http://schemas.openxmlformats.org/presentationml/2006/main">
  <p:tag name="MH" val="20160113091017"/>
  <p:tag name="MH_LIBRARY" val="GRAPHIC"/>
  <p:tag name="MH_TYPE" val="Other"/>
  <p:tag name="MH_ORDER" val="17"/>
</p:tagLst>
</file>

<file path=ppt/tags/tag162.xml><?xml version="1.0" encoding="utf-8"?>
<p:tagLst xmlns:p="http://schemas.openxmlformats.org/presentationml/2006/main">
  <p:tag name="MH" val="20160113091017"/>
  <p:tag name="MH_LIBRARY" val="GRAPHIC"/>
  <p:tag name="MH_TYPE" val="Other"/>
  <p:tag name="MH_ORDER" val="18"/>
</p:tagLst>
</file>

<file path=ppt/tags/tag163.xml><?xml version="1.0" encoding="utf-8"?>
<p:tagLst xmlns:p="http://schemas.openxmlformats.org/presentationml/2006/main">
  <p:tag name="MH" val="20160113091017"/>
  <p:tag name="MH_LIBRARY" val="GRAPHIC"/>
  <p:tag name="MH_TYPE" val="Other"/>
  <p:tag name="MH_ORDER" val="19"/>
</p:tagLst>
</file>

<file path=ppt/tags/tag164.xml><?xml version="1.0" encoding="utf-8"?>
<p:tagLst xmlns:p="http://schemas.openxmlformats.org/presentationml/2006/main">
  <p:tag name="MH" val="20160113091017"/>
  <p:tag name="MH_LIBRARY" val="GRAPHIC"/>
  <p:tag name="MH_TYPE" val="Other"/>
  <p:tag name="MH_ORDER" val="20"/>
</p:tagLst>
</file>

<file path=ppt/tags/tag165.xml><?xml version="1.0" encoding="utf-8"?>
<p:tagLst xmlns:p="http://schemas.openxmlformats.org/presentationml/2006/main">
  <p:tag name="MH" val="20160113091017"/>
  <p:tag name="MH_LIBRARY" val="GRAPHIC"/>
  <p:tag name="MH_TYPE" val="Other"/>
  <p:tag name="MH_ORDER" val="21"/>
</p:tagLst>
</file>

<file path=ppt/tags/tag166.xml><?xml version="1.0" encoding="utf-8"?>
<p:tagLst xmlns:p="http://schemas.openxmlformats.org/presentationml/2006/main">
  <p:tag name="MH" val="20160113091017"/>
  <p:tag name="MH_LIBRARY" val="GRAPHIC"/>
  <p:tag name="MH_TYPE" val="Other"/>
  <p:tag name="MH_ORDER" val="22"/>
</p:tagLst>
</file>

<file path=ppt/tags/tag167.xml><?xml version="1.0" encoding="utf-8"?>
<p:tagLst xmlns:p="http://schemas.openxmlformats.org/presentationml/2006/main">
  <p:tag name="MH" val="20160113091017"/>
  <p:tag name="MH_LIBRARY" val="GRAPHIC"/>
  <p:tag name="MH_TYPE" val="Other"/>
  <p:tag name="MH_ORDER" val="23"/>
</p:tagLst>
</file>

<file path=ppt/tags/tag168.xml><?xml version="1.0" encoding="utf-8"?>
<p:tagLst xmlns:p="http://schemas.openxmlformats.org/presentationml/2006/main">
  <p:tag name="MH" val="20160113091017"/>
  <p:tag name="MH_LIBRARY" val="GRAPHIC"/>
  <p:tag name="MH_TYPE" val="Other"/>
  <p:tag name="MH_ORDER" val="24"/>
</p:tagLst>
</file>

<file path=ppt/tags/tag169.xml><?xml version="1.0" encoding="utf-8"?>
<p:tagLst xmlns:p="http://schemas.openxmlformats.org/presentationml/2006/main">
  <p:tag name="MH" val="20160113091017"/>
  <p:tag name="MH_LIBRARY" val="GRAPHIC"/>
  <p:tag name="MH_TYPE" val="Other"/>
  <p:tag name="MH_ORDER" val="25"/>
</p:tagLst>
</file>

<file path=ppt/tags/tag17.xml><?xml version="1.0" encoding="utf-8"?>
<p:tagLst xmlns:p="http://schemas.openxmlformats.org/presentationml/2006/main">
  <p:tag name="MH" val="20161106164324"/>
  <p:tag name="MH_LIBRARY" val="GRAPHIC"/>
  <p:tag name="MH_TYPE" val="Other"/>
  <p:tag name="MH_ORDER" val="2"/>
</p:tagLst>
</file>

<file path=ppt/tags/tag170.xml><?xml version="1.0" encoding="utf-8"?>
<p:tagLst xmlns:p="http://schemas.openxmlformats.org/presentationml/2006/main">
  <p:tag name="MH" val="20160113091017"/>
  <p:tag name="MH_LIBRARY" val="GRAPHIC"/>
  <p:tag name="MH_TYPE" val="Other"/>
  <p:tag name="MH_ORDER" val="26"/>
</p:tagLst>
</file>

<file path=ppt/tags/tag171.xml><?xml version="1.0" encoding="utf-8"?>
<p:tagLst xmlns:p="http://schemas.openxmlformats.org/presentationml/2006/main">
  <p:tag name="MH" val="20160113091017"/>
  <p:tag name="MH_LIBRARY" val="GRAPHIC"/>
  <p:tag name="MH_TYPE" val="Other"/>
  <p:tag name="MH_ORDER" val="27"/>
</p:tagLst>
</file>

<file path=ppt/tags/tag172.xml><?xml version="1.0" encoding="utf-8"?>
<p:tagLst xmlns:p="http://schemas.openxmlformats.org/presentationml/2006/main">
  <p:tag name="MH" val="20160113091017"/>
  <p:tag name="MH_LIBRARY" val="GRAPHIC"/>
  <p:tag name="MH_TYPE" val="Other"/>
  <p:tag name="MH_ORDER" val="28"/>
</p:tagLst>
</file>

<file path=ppt/tags/tag173.xml><?xml version="1.0" encoding="utf-8"?>
<p:tagLst xmlns:p="http://schemas.openxmlformats.org/presentationml/2006/main">
  <p:tag name="MH" val="20160113091017"/>
  <p:tag name="MH_LIBRARY" val="GRAPHIC"/>
  <p:tag name="MH_TYPE" val="Other"/>
  <p:tag name="MH_ORDER" val="29"/>
</p:tagLst>
</file>

<file path=ppt/tags/tag174.xml><?xml version="1.0" encoding="utf-8"?>
<p:tagLst xmlns:p="http://schemas.openxmlformats.org/presentationml/2006/main">
  <p:tag name="MH" val="20160113091017"/>
  <p:tag name="MH_LIBRARY" val="GRAPHIC"/>
  <p:tag name="MH_TYPE" val="Other"/>
  <p:tag name="MH_ORDER" val="30"/>
</p:tagLst>
</file>

<file path=ppt/tags/tag175.xml><?xml version="1.0" encoding="utf-8"?>
<p:tagLst xmlns:p="http://schemas.openxmlformats.org/presentationml/2006/main">
  <p:tag name="MH" val="20160113091017"/>
  <p:tag name="MH_LIBRARY" val="GRAPHIC"/>
  <p:tag name="MH_TYPE" val="Other"/>
  <p:tag name="MH_ORDER" val="31"/>
</p:tagLst>
</file>

<file path=ppt/tags/tag176.xml><?xml version="1.0" encoding="utf-8"?>
<p:tagLst xmlns:p="http://schemas.openxmlformats.org/presentationml/2006/main">
  <p:tag name="MH" val="20160113091017"/>
  <p:tag name="MH_LIBRARY" val="GRAPHIC"/>
  <p:tag name="MH_TYPE" val="Other"/>
  <p:tag name="MH_ORDER" val="32"/>
</p:tagLst>
</file>

<file path=ppt/tags/tag177.xml><?xml version="1.0" encoding="utf-8"?>
<p:tagLst xmlns:p="http://schemas.openxmlformats.org/presentationml/2006/main">
  <p:tag name="MH" val="20160113091017"/>
  <p:tag name="MH_LIBRARY" val="GRAPHIC"/>
  <p:tag name="MH_TYPE" val="Other"/>
  <p:tag name="MH_ORDER" val="33"/>
</p:tagLst>
</file>

<file path=ppt/tags/tag178.xml><?xml version="1.0" encoding="utf-8"?>
<p:tagLst xmlns:p="http://schemas.openxmlformats.org/presentationml/2006/main">
  <p:tag name="MH" val="20160113091017"/>
  <p:tag name="MH_LIBRARY" val="GRAPHIC"/>
  <p:tag name="MH_TYPE" val="Other"/>
  <p:tag name="MH_ORDER" val="34"/>
</p:tagLst>
</file>

<file path=ppt/tags/tag179.xml><?xml version="1.0" encoding="utf-8"?>
<p:tagLst xmlns:p="http://schemas.openxmlformats.org/presentationml/2006/main">
  <p:tag name="MH" val="20160113091017"/>
  <p:tag name="MH_LIBRARY" val="GRAPHIC"/>
  <p:tag name="MH_TYPE" val="Other"/>
  <p:tag name="MH_ORDER" val="35"/>
</p:tagLst>
</file>

<file path=ppt/tags/tag18.xml><?xml version="1.0" encoding="utf-8"?>
<p:tagLst xmlns:p="http://schemas.openxmlformats.org/presentationml/2006/main">
  <p:tag name="MH" val="20161106164324"/>
  <p:tag name="MH_LIBRARY" val="GRAPHIC"/>
  <p:tag name="MH_TYPE" val="Other"/>
  <p:tag name="MH_ORDER" val="3"/>
</p:tagLst>
</file>

<file path=ppt/tags/tag180.xml><?xml version="1.0" encoding="utf-8"?>
<p:tagLst xmlns:p="http://schemas.openxmlformats.org/presentationml/2006/main">
  <p:tag name="MH" val="20160113091017"/>
  <p:tag name="MH_LIBRARY" val="GRAPHIC"/>
  <p:tag name="MH_TYPE" val="Other"/>
  <p:tag name="MH_ORDER" val="36"/>
</p:tagLst>
</file>

<file path=ppt/tags/tag181.xml><?xml version="1.0" encoding="utf-8"?>
<p:tagLst xmlns:p="http://schemas.openxmlformats.org/presentationml/2006/main">
  <p:tag name="MH" val="20160113091017"/>
  <p:tag name="MH_LIBRARY" val="GRAPHIC"/>
  <p:tag name="MH_TYPE" val="Other"/>
  <p:tag name="MH_ORDER" val="37"/>
</p:tagLst>
</file>

<file path=ppt/tags/tag182.xml><?xml version="1.0" encoding="utf-8"?>
<p:tagLst xmlns:p="http://schemas.openxmlformats.org/presentationml/2006/main">
  <p:tag name="MH" val="20160113091017"/>
  <p:tag name="MH_LIBRARY" val="GRAPHIC"/>
  <p:tag name="MH_TYPE" val="Other"/>
  <p:tag name="MH_ORDER" val="38"/>
</p:tagLst>
</file>

<file path=ppt/tags/tag183.xml><?xml version="1.0" encoding="utf-8"?>
<p:tagLst xmlns:p="http://schemas.openxmlformats.org/presentationml/2006/main">
  <p:tag name="MH" val="20160113091017"/>
  <p:tag name="MH_LIBRARY" val="GRAPHIC"/>
  <p:tag name="MH_TYPE" val="Other"/>
  <p:tag name="MH_ORDER" val="39"/>
</p:tagLst>
</file>

<file path=ppt/tags/tag184.xml><?xml version="1.0" encoding="utf-8"?>
<p:tagLst xmlns:p="http://schemas.openxmlformats.org/presentationml/2006/main">
  <p:tag name="MH" val="20160113091017"/>
  <p:tag name="MH_LIBRARY" val="GRAPHIC"/>
  <p:tag name="MH_TYPE" val="Other"/>
  <p:tag name="MH_ORDER" val="40"/>
</p:tagLst>
</file>

<file path=ppt/tags/tag185.xml><?xml version="1.0" encoding="utf-8"?>
<p:tagLst xmlns:p="http://schemas.openxmlformats.org/presentationml/2006/main">
  <p:tag name="MH" val="20161106180636"/>
  <p:tag name="MH_LIBRARY" val="GRAPHIC"/>
  <p:tag name="MH_TYPE" val="PageTitle"/>
  <p:tag name="MH_ORDER" val="PageTitle"/>
</p:tagLst>
</file>

<file path=ppt/tags/tag186.xml><?xml version="1.0" encoding="utf-8"?>
<p:tagLst xmlns:p="http://schemas.openxmlformats.org/presentationml/2006/main">
  <p:tag name="MH" val="20161106180636"/>
  <p:tag name="MH_LIBRARY" val="GRAPHIC"/>
  <p:tag name="MH_TYPE" val="PageTitle"/>
  <p:tag name="MH_ORDER" val="PageTitle"/>
</p:tagLst>
</file>

<file path=ppt/tags/tag187.xml><?xml version="1.0" encoding="utf-8"?>
<p:tagLst xmlns:p="http://schemas.openxmlformats.org/presentationml/2006/main">
  <p:tag name="MH" val="20161106180636"/>
  <p:tag name="MH_LIBRARY" val="GRAPHIC"/>
  <p:tag name="MH_TYPE" val="PageTitle"/>
  <p:tag name="MH_ORDER" val="PageTitle"/>
</p:tagLst>
</file>

<file path=ppt/tags/tag188.xml><?xml version="1.0" encoding="utf-8"?>
<p:tagLst xmlns:p="http://schemas.openxmlformats.org/presentationml/2006/main">
  <p:tag name="MH" val="20161106180636"/>
  <p:tag name="MH_LIBRARY" val="GRAPHIC"/>
  <p:tag name="MH_TYPE" val="PageTitle"/>
  <p:tag name="MH_ORDER" val="PageTitle"/>
</p:tagLst>
</file>

<file path=ppt/tags/tag189.xml><?xml version="1.0" encoding="utf-8"?>
<p:tagLst xmlns:p="http://schemas.openxmlformats.org/presentationml/2006/main">
  <p:tag name="MH" val="20161106180636"/>
  <p:tag name="MH_LIBRARY" val="GRAPHIC"/>
  <p:tag name="MH_TYPE" val="PageTitle"/>
  <p:tag name="MH_ORDER" val="PageTitle"/>
</p:tagLst>
</file>

<file path=ppt/tags/tag19.xml><?xml version="1.0" encoding="utf-8"?>
<p:tagLst xmlns:p="http://schemas.openxmlformats.org/presentationml/2006/main">
  <p:tag name="MH" val="20161106164324"/>
  <p:tag name="MH_LIBRARY" val="GRAPHIC"/>
  <p:tag name="MH_TYPE" val="Other"/>
  <p:tag name="MH_ORDER" val="4"/>
</p:tagLst>
</file>

<file path=ppt/tags/tag190.xml><?xml version="1.0" encoding="utf-8"?>
<p:tagLst xmlns:p="http://schemas.openxmlformats.org/presentationml/2006/main">
  <p:tag name="MH" val="20161106180636"/>
  <p:tag name="MH_LIBRARY" val="GRAPHIC"/>
  <p:tag name="MH_TYPE" val="PageTitle"/>
  <p:tag name="MH_ORDER" val="PageTitle"/>
</p:tagLst>
</file>

<file path=ppt/tags/tag191.xml><?xml version="1.0" encoding="utf-8"?>
<p:tagLst xmlns:p="http://schemas.openxmlformats.org/presentationml/2006/main">
  <p:tag name="MH" val="20161106180636"/>
  <p:tag name="MH_LIBRARY" val="GRAPHIC"/>
  <p:tag name="MH_TYPE" val="PageTitle"/>
  <p:tag name="MH_ORDER" val="PageTitle"/>
</p:tagLst>
</file>

<file path=ppt/tags/tag192.xml><?xml version="1.0" encoding="utf-8"?>
<p:tagLst xmlns:p="http://schemas.openxmlformats.org/presentationml/2006/main">
  <p:tag name="MH" val="20161106180636"/>
  <p:tag name="MH_LIBRARY" val="GRAPHIC"/>
  <p:tag name="MH_TYPE" val="PageTitle"/>
  <p:tag name="MH_ORDER" val="PageTitle"/>
</p:tagLst>
</file>

<file path=ppt/tags/tag193.xml><?xml version="1.0" encoding="utf-8"?>
<p:tagLst xmlns:p="http://schemas.openxmlformats.org/presentationml/2006/main">
  <p:tag name="MH" val="20161106180636"/>
  <p:tag name="MH_LIBRARY" val="GRAPHIC"/>
  <p:tag name="MH_TYPE" val="PageTitle"/>
  <p:tag name="MH_ORDER" val="PageTitle"/>
</p:tagLst>
</file>

<file path=ppt/tags/tag2.xml><?xml version="1.0" encoding="utf-8"?>
<p:tagLst xmlns:p="http://schemas.openxmlformats.org/presentationml/2006/main">
  <p:tag name="MH" val="20161106160408"/>
  <p:tag name="MH_LIBRARY" val="CONTENTS"/>
  <p:tag name="MH_TYPE" val="OTHERS"/>
  <p:tag name="ID" val="547129"/>
</p:tagLst>
</file>

<file path=ppt/tags/tag20.xml><?xml version="1.0" encoding="utf-8"?>
<p:tagLst xmlns:p="http://schemas.openxmlformats.org/presentationml/2006/main">
  <p:tag name="MH" val="20161106164324"/>
  <p:tag name="MH_LIBRARY" val="GRAPHIC"/>
  <p:tag name="MH_TYPE" val="Other"/>
  <p:tag name="MH_ORDER" val="5"/>
</p:tagLst>
</file>

<file path=ppt/tags/tag21.xml><?xml version="1.0" encoding="utf-8"?>
<p:tagLst xmlns:p="http://schemas.openxmlformats.org/presentationml/2006/main">
  <p:tag name="MH" val="20161106164324"/>
  <p:tag name="MH_LIBRARY" val="GRAPHIC"/>
  <p:tag name="MH_TYPE" val="Other"/>
  <p:tag name="MH_ORDER" val="6"/>
</p:tagLst>
</file>

<file path=ppt/tags/tag22.xml><?xml version="1.0" encoding="utf-8"?>
<p:tagLst xmlns:p="http://schemas.openxmlformats.org/presentationml/2006/main">
  <p:tag name="MH" val="20161106164324"/>
  <p:tag name="MH_LIBRARY" val="GRAPHIC"/>
  <p:tag name="MH_TYPE" val="Other"/>
  <p:tag name="MH_ORDER" val="7"/>
</p:tagLst>
</file>

<file path=ppt/tags/tag23.xml><?xml version="1.0" encoding="utf-8"?>
<p:tagLst xmlns:p="http://schemas.openxmlformats.org/presentationml/2006/main">
  <p:tag name="MH" val="20161106164324"/>
  <p:tag name="MH_LIBRARY" val="GRAPHIC"/>
  <p:tag name="MH_TYPE" val="SubTitle"/>
  <p:tag name="MH_ORDER" val="1"/>
</p:tagLst>
</file>

<file path=ppt/tags/tag24.xml><?xml version="1.0" encoding="utf-8"?>
<p:tagLst xmlns:p="http://schemas.openxmlformats.org/presentationml/2006/main">
  <p:tag name="MH" val="20161106164324"/>
  <p:tag name="MH_LIBRARY" val="GRAPHIC"/>
  <p:tag name="MH_TYPE" val="SubTitle"/>
  <p:tag name="MH_ORDER" val="2"/>
</p:tagLst>
</file>

<file path=ppt/tags/tag25.xml><?xml version="1.0" encoding="utf-8"?>
<p:tagLst xmlns:p="http://schemas.openxmlformats.org/presentationml/2006/main">
  <p:tag name="MH" val="20161106164324"/>
  <p:tag name="MH_LIBRARY" val="GRAPHIC"/>
  <p:tag name="MH_TYPE" val="Text"/>
  <p:tag name="MH_ORDER" val="1"/>
</p:tagLst>
</file>

<file path=ppt/tags/tag26.xml><?xml version="1.0" encoding="utf-8"?>
<p:tagLst xmlns:p="http://schemas.openxmlformats.org/presentationml/2006/main">
  <p:tag name="MH" val="20161106164324"/>
  <p:tag name="MH_LIBRARY" val="GRAPHIC"/>
  <p:tag name="MH_TYPE" val="Text"/>
  <p:tag name="MH_ORDER" val="2"/>
</p:tagLst>
</file>

<file path=ppt/tags/tag27.xml><?xml version="1.0" encoding="utf-8"?>
<p:tagLst xmlns:p="http://schemas.openxmlformats.org/presentationml/2006/main">
  <p:tag name="MH" val="20161106180815"/>
  <p:tag name="MH_LIBRARY" val="GRAPHIC"/>
  <p:tag name="MH_TYPE" val="Text"/>
  <p:tag name="MH_ORDER" val="1"/>
</p:tagLst>
</file>

<file path=ppt/tags/tag28.xml><?xml version="1.0" encoding="utf-8"?>
<p:tagLst xmlns:p="http://schemas.openxmlformats.org/presentationml/2006/main">
  <p:tag name="MH" val="20161106180815"/>
  <p:tag name="MH_LIBRARY" val="GRAPHIC"/>
  <p:tag name="MH_TYPE" val="Desc"/>
  <p:tag name="MH_ORDER" val="1"/>
</p:tagLst>
</file>

<file path=ppt/tags/tag29.xml><?xml version="1.0" encoding="utf-8"?>
<p:tagLst xmlns:p="http://schemas.openxmlformats.org/presentationml/2006/main">
  <p:tag name="MH" val="20161106174841"/>
  <p:tag name="MH_LIBRARY" val="GRAPHIC"/>
  <p:tag name="MH_TYPE" val="Other"/>
  <p:tag name="MH_ORDER" val="1"/>
</p:tagLst>
</file>

<file path=ppt/tags/tag3.xml><?xml version="1.0" encoding="utf-8"?>
<p:tagLst xmlns:p="http://schemas.openxmlformats.org/presentationml/2006/main">
  <p:tag name="MH" val="20161106160408"/>
  <p:tag name="MH_LIBRARY" val="CONTENTS"/>
  <p:tag name="MH_TYPE" val="OTHERS"/>
  <p:tag name="ID" val="547129"/>
</p:tagLst>
</file>

<file path=ppt/tags/tag30.xml><?xml version="1.0" encoding="utf-8"?>
<p:tagLst xmlns:p="http://schemas.openxmlformats.org/presentationml/2006/main">
  <p:tag name="MH" val="20161106174841"/>
  <p:tag name="MH_LIBRARY" val="GRAPHIC"/>
  <p:tag name="MH_TYPE" val="Other"/>
  <p:tag name="MH_ORDER" val="2"/>
</p:tagLst>
</file>

<file path=ppt/tags/tag31.xml><?xml version="1.0" encoding="utf-8"?>
<p:tagLst xmlns:p="http://schemas.openxmlformats.org/presentationml/2006/main">
  <p:tag name="MH" val="20161106174841"/>
  <p:tag name="MH_LIBRARY" val="GRAPHIC"/>
  <p:tag name="MH_TYPE" val="Other"/>
  <p:tag name="MH_ORDER" val="3"/>
</p:tagLst>
</file>

<file path=ppt/tags/tag32.xml><?xml version="1.0" encoding="utf-8"?>
<p:tagLst xmlns:p="http://schemas.openxmlformats.org/presentationml/2006/main">
  <p:tag name="MH" val="20161106174841"/>
  <p:tag name="MH_LIBRARY" val="GRAPHIC"/>
  <p:tag name="MH_TYPE" val="Other"/>
  <p:tag name="MH_ORDER" val="4"/>
</p:tagLst>
</file>

<file path=ppt/tags/tag33.xml><?xml version="1.0" encoding="utf-8"?>
<p:tagLst xmlns:p="http://schemas.openxmlformats.org/presentationml/2006/main">
  <p:tag name="MH" val="20161106174841"/>
  <p:tag name="MH_LIBRARY" val="GRAPHIC"/>
  <p:tag name="MH_TYPE" val="Other"/>
  <p:tag name="MH_ORDER" val="5"/>
</p:tagLst>
</file>

<file path=ppt/tags/tag34.xml><?xml version="1.0" encoding="utf-8"?>
<p:tagLst xmlns:p="http://schemas.openxmlformats.org/presentationml/2006/main">
  <p:tag name="MH" val="20161106174841"/>
  <p:tag name="MH_LIBRARY" val="GRAPHIC"/>
  <p:tag name="MH_TYPE" val="SubTitle"/>
  <p:tag name="MH_ORDER" val="1"/>
</p:tagLst>
</file>

<file path=ppt/tags/tag35.xml><?xml version="1.0" encoding="utf-8"?>
<p:tagLst xmlns:p="http://schemas.openxmlformats.org/presentationml/2006/main">
  <p:tag name="MH" val="20161106174841"/>
  <p:tag name="MH_LIBRARY" val="GRAPHIC"/>
  <p:tag name="MH_TYPE" val="Other"/>
  <p:tag name="MH_ORDER" val="6"/>
</p:tagLst>
</file>

<file path=ppt/tags/tag36.xml><?xml version="1.0" encoding="utf-8"?>
<p:tagLst xmlns:p="http://schemas.openxmlformats.org/presentationml/2006/main">
  <p:tag name="MH" val="20161106174841"/>
  <p:tag name="MH_LIBRARY" val="GRAPHIC"/>
  <p:tag name="MH_TYPE" val="Other"/>
  <p:tag name="MH_ORDER" val="7"/>
</p:tagLst>
</file>

<file path=ppt/tags/tag37.xml><?xml version="1.0" encoding="utf-8"?>
<p:tagLst xmlns:p="http://schemas.openxmlformats.org/presentationml/2006/main">
  <p:tag name="MH" val="20161106174841"/>
  <p:tag name="MH_LIBRARY" val="GRAPHIC"/>
  <p:tag name="MH_TYPE" val="Other"/>
  <p:tag name="MH_ORDER" val="8"/>
</p:tagLst>
</file>

<file path=ppt/tags/tag38.xml><?xml version="1.0" encoding="utf-8"?>
<p:tagLst xmlns:p="http://schemas.openxmlformats.org/presentationml/2006/main">
  <p:tag name="MH" val="20161106174841"/>
  <p:tag name="MH_LIBRARY" val="GRAPHIC"/>
  <p:tag name="MH_TYPE" val="Other"/>
  <p:tag name="MH_ORDER" val="9"/>
</p:tagLst>
</file>

<file path=ppt/tags/tag39.xml><?xml version="1.0" encoding="utf-8"?>
<p:tagLst xmlns:p="http://schemas.openxmlformats.org/presentationml/2006/main">
  <p:tag name="MH" val="20161106174841"/>
  <p:tag name="MH_LIBRARY" val="GRAPHIC"/>
  <p:tag name="MH_TYPE" val="Other"/>
  <p:tag name="MH_ORDER" val="10"/>
</p:tagLst>
</file>

<file path=ppt/tags/tag4.xml><?xml version="1.0" encoding="utf-8"?>
<p:tagLst xmlns:p="http://schemas.openxmlformats.org/presentationml/2006/main">
  <p:tag name="MH" val="20161106160408"/>
  <p:tag name="MH_LIBRARY" val="CONTENTS"/>
  <p:tag name="MH_TYPE" val="OTHERS"/>
  <p:tag name="ID" val="547129"/>
</p:tagLst>
</file>

<file path=ppt/tags/tag40.xml><?xml version="1.0" encoding="utf-8"?>
<p:tagLst xmlns:p="http://schemas.openxmlformats.org/presentationml/2006/main">
  <p:tag name="MH" val="20161106174841"/>
  <p:tag name="MH_LIBRARY" val="GRAPHIC"/>
  <p:tag name="MH_TYPE" val="SubTitle"/>
  <p:tag name="MH_ORDER" val="3"/>
</p:tagLst>
</file>

<file path=ppt/tags/tag41.xml><?xml version="1.0" encoding="utf-8"?>
<p:tagLst xmlns:p="http://schemas.openxmlformats.org/presentationml/2006/main">
  <p:tag name="MH" val="20161106174841"/>
  <p:tag name="MH_LIBRARY" val="GRAPHIC"/>
  <p:tag name="MH_TYPE" val="Other"/>
  <p:tag name="MH_ORDER" val="11"/>
</p:tagLst>
</file>

<file path=ppt/tags/tag42.xml><?xml version="1.0" encoding="utf-8"?>
<p:tagLst xmlns:p="http://schemas.openxmlformats.org/presentationml/2006/main">
  <p:tag name="MH" val="20161106174841"/>
  <p:tag name="MH_LIBRARY" val="GRAPHIC"/>
  <p:tag name="MH_TYPE" val="Other"/>
  <p:tag name="MH_ORDER" val="12"/>
</p:tagLst>
</file>

<file path=ppt/tags/tag43.xml><?xml version="1.0" encoding="utf-8"?>
<p:tagLst xmlns:p="http://schemas.openxmlformats.org/presentationml/2006/main">
  <p:tag name="MH" val="20161106174841"/>
  <p:tag name="MH_LIBRARY" val="GRAPHIC"/>
  <p:tag name="MH_TYPE" val="Other"/>
  <p:tag name="MH_ORDER" val="13"/>
</p:tagLst>
</file>

<file path=ppt/tags/tag44.xml><?xml version="1.0" encoding="utf-8"?>
<p:tagLst xmlns:p="http://schemas.openxmlformats.org/presentationml/2006/main">
  <p:tag name="MH" val="20161106174841"/>
  <p:tag name="MH_LIBRARY" val="GRAPHIC"/>
  <p:tag name="MH_TYPE" val="Other"/>
  <p:tag name="MH_ORDER" val="14"/>
</p:tagLst>
</file>

<file path=ppt/tags/tag45.xml><?xml version="1.0" encoding="utf-8"?>
<p:tagLst xmlns:p="http://schemas.openxmlformats.org/presentationml/2006/main">
  <p:tag name="MH" val="20161106174841"/>
  <p:tag name="MH_LIBRARY" val="GRAPHIC"/>
  <p:tag name="MH_TYPE" val="Other"/>
  <p:tag name="MH_ORDER" val="15"/>
</p:tagLst>
</file>

<file path=ppt/tags/tag46.xml><?xml version="1.0" encoding="utf-8"?>
<p:tagLst xmlns:p="http://schemas.openxmlformats.org/presentationml/2006/main">
  <p:tag name="MH" val="20161106174841"/>
  <p:tag name="MH_LIBRARY" val="GRAPHIC"/>
  <p:tag name="MH_TYPE" val="SubTitle"/>
  <p:tag name="MH_ORDER" val="2"/>
</p:tagLst>
</file>

<file path=ppt/tags/tag47.xml><?xml version="1.0" encoding="utf-8"?>
<p:tagLst xmlns:p="http://schemas.openxmlformats.org/presentationml/2006/main">
  <p:tag name="MH" val="20161106174841"/>
  <p:tag name="MH_LIBRARY" val="GRAPHIC"/>
  <p:tag name="MH_TYPE" val="Other"/>
  <p:tag name="MH_ORDER" val="16"/>
</p:tagLst>
</file>

<file path=ppt/tags/tag48.xml><?xml version="1.0" encoding="utf-8"?>
<p:tagLst xmlns:p="http://schemas.openxmlformats.org/presentationml/2006/main">
  <p:tag name="MH" val="20161106174841"/>
  <p:tag name="MH_LIBRARY" val="GRAPHIC"/>
  <p:tag name="MH_TYPE" val="Other"/>
  <p:tag name="MH_ORDER" val="17"/>
</p:tagLst>
</file>

<file path=ppt/tags/tag49.xml><?xml version="1.0" encoding="utf-8"?>
<p:tagLst xmlns:p="http://schemas.openxmlformats.org/presentationml/2006/main">
  <p:tag name="MH" val="20161106174841"/>
  <p:tag name="MH_LIBRARY" val="GRAPHIC"/>
  <p:tag name="MH_TYPE" val="Other"/>
  <p:tag name="MH_ORDER" val="18"/>
</p:tagLst>
</file>

<file path=ppt/tags/tag5.xml><?xml version="1.0" encoding="utf-8"?>
<p:tagLst xmlns:p="http://schemas.openxmlformats.org/presentationml/2006/main">
  <p:tag name="MH" val="20161106160408"/>
  <p:tag name="MH_LIBRARY" val="CONTENTS"/>
  <p:tag name="MH_TYPE" val="OTHERS"/>
  <p:tag name="ID" val="547129"/>
</p:tagLst>
</file>

<file path=ppt/tags/tag50.xml><?xml version="1.0" encoding="utf-8"?>
<p:tagLst xmlns:p="http://schemas.openxmlformats.org/presentationml/2006/main">
  <p:tag name="MH" val="20161106174841"/>
  <p:tag name="MH_LIBRARY" val="GRAPHIC"/>
  <p:tag name="MH_TYPE" val="Other"/>
  <p:tag name="MH_ORDER" val="19"/>
</p:tagLst>
</file>

<file path=ppt/tags/tag51.xml><?xml version="1.0" encoding="utf-8"?>
<p:tagLst xmlns:p="http://schemas.openxmlformats.org/presentationml/2006/main">
  <p:tag name="MH" val="20161106174841"/>
  <p:tag name="MH_LIBRARY" val="GRAPHIC"/>
  <p:tag name="MH_TYPE" val="Other"/>
  <p:tag name="MH_ORDER" val="20"/>
</p:tagLst>
</file>

<file path=ppt/tags/tag52.xml><?xml version="1.0" encoding="utf-8"?>
<p:tagLst xmlns:p="http://schemas.openxmlformats.org/presentationml/2006/main">
  <p:tag name="MH" val="20161106174841"/>
  <p:tag name="MH_LIBRARY" val="GRAPHIC"/>
  <p:tag name="MH_TYPE" val="SubTitle"/>
  <p:tag name="MH_ORDER" val="4"/>
</p:tagLst>
</file>

<file path=ppt/tags/tag53.xml><?xml version="1.0" encoding="utf-8"?>
<p:tagLst xmlns:p="http://schemas.openxmlformats.org/presentationml/2006/main">
  <p:tag name="MH" val="20161106180908"/>
  <p:tag name="MH_LIBRARY" val="GRAPHIC"/>
  <p:tag name="MH_TYPE" val="Other"/>
  <p:tag name="MH_ORDER" val="1"/>
</p:tagLst>
</file>

<file path=ppt/tags/tag54.xml><?xml version="1.0" encoding="utf-8"?>
<p:tagLst xmlns:p="http://schemas.openxmlformats.org/presentationml/2006/main">
  <p:tag name="MH" val="20161106180908"/>
  <p:tag name="MH_LIBRARY" val="GRAPHIC"/>
  <p:tag name="MH_TYPE" val="Other"/>
  <p:tag name="MH_ORDER" val="3"/>
</p:tagLst>
</file>

<file path=ppt/tags/tag55.xml><?xml version="1.0" encoding="utf-8"?>
<p:tagLst xmlns:p="http://schemas.openxmlformats.org/presentationml/2006/main">
  <p:tag name="MH" val="20161106180908"/>
  <p:tag name="MH_LIBRARY" val="GRAPHIC"/>
  <p:tag name="MH_TYPE" val="Text"/>
  <p:tag name="MH_ORDER" val="1"/>
</p:tagLst>
</file>

<file path=ppt/tags/tag56.xml><?xml version="1.0" encoding="utf-8"?>
<p:tagLst xmlns:p="http://schemas.openxmlformats.org/presentationml/2006/main">
  <p:tag name="MH" val="20161106182501"/>
  <p:tag name="MH_LIBRARY" val="GRAPHIC"/>
  <p:tag name="MH_TYPE" val="Other"/>
  <p:tag name="MH_ORDER" val="1"/>
</p:tagLst>
</file>

<file path=ppt/tags/tag57.xml><?xml version="1.0" encoding="utf-8"?>
<p:tagLst xmlns:p="http://schemas.openxmlformats.org/presentationml/2006/main">
  <p:tag name="MH" val="20161106182501"/>
  <p:tag name="MH_LIBRARY" val="GRAPHIC"/>
  <p:tag name="MH_TYPE" val="Other"/>
  <p:tag name="MH_ORDER" val="2"/>
</p:tagLst>
</file>

<file path=ppt/tags/tag58.xml><?xml version="1.0" encoding="utf-8"?>
<p:tagLst xmlns:p="http://schemas.openxmlformats.org/presentationml/2006/main">
  <p:tag name="MH" val="20161106182501"/>
  <p:tag name="MH_LIBRARY" val="GRAPHIC"/>
  <p:tag name="MH_TYPE" val="SubTitle"/>
  <p:tag name="MH_ORDER" val="1"/>
</p:tagLst>
</file>

<file path=ppt/tags/tag59.xml><?xml version="1.0" encoding="utf-8"?>
<p:tagLst xmlns:p="http://schemas.openxmlformats.org/presentationml/2006/main">
  <p:tag name="MH" val="20161106182501"/>
  <p:tag name="MH_LIBRARY" val="GRAPHIC"/>
  <p:tag name="MH_TYPE" val="Text"/>
  <p:tag name="MH_ORDER" val="1"/>
</p:tagLst>
</file>

<file path=ppt/tags/tag6.xml><?xml version="1.0" encoding="utf-8"?>
<p:tagLst xmlns:p="http://schemas.openxmlformats.org/presentationml/2006/main">
  <p:tag name="MH" val="20161106160408"/>
  <p:tag name="MH_LIBRARY" val="CONTENTS"/>
  <p:tag name="MH_TYPE" val="OTHERS"/>
  <p:tag name="ID" val="547129"/>
</p:tagLst>
</file>

<file path=ppt/tags/tag60.xml><?xml version="1.0" encoding="utf-8"?>
<p:tagLst xmlns:p="http://schemas.openxmlformats.org/presentationml/2006/main">
  <p:tag name="MH" val="20161106183822"/>
  <p:tag name="MH_LIBRARY" val="GRAPHIC"/>
  <p:tag name="MH_TYPE" val="Other"/>
  <p:tag name="MH_ORDER" val="1"/>
</p:tagLst>
</file>

<file path=ppt/tags/tag61.xml><?xml version="1.0" encoding="utf-8"?>
<p:tagLst xmlns:p="http://schemas.openxmlformats.org/presentationml/2006/main">
  <p:tag name="MH" val="20161106183822"/>
  <p:tag name="MH_LIBRARY" val="GRAPHIC"/>
  <p:tag name="MH_TYPE" val="Other"/>
  <p:tag name="MH_ORDER" val="2"/>
</p:tagLst>
</file>

<file path=ppt/tags/tag62.xml><?xml version="1.0" encoding="utf-8"?>
<p:tagLst xmlns:p="http://schemas.openxmlformats.org/presentationml/2006/main">
  <p:tag name="MH" val="20161106183822"/>
  <p:tag name="MH_LIBRARY" val="GRAPHIC"/>
  <p:tag name="MH_TYPE" val="Text"/>
  <p:tag name="MH_ORDER" val="1"/>
</p:tagLst>
</file>

<file path=ppt/tags/tag63.xml><?xml version="1.0" encoding="utf-8"?>
<p:tagLst xmlns:p="http://schemas.openxmlformats.org/presentationml/2006/main">
  <p:tag name="MH" val="20161106180636"/>
  <p:tag name="MH_LIBRARY" val="GRAPHIC"/>
  <p:tag name="MH_TYPE" val="PageTitle"/>
  <p:tag name="MH_ORDER" val="PageTitle"/>
</p:tagLst>
</file>

<file path=ppt/tags/tag64.xml><?xml version="1.0" encoding="utf-8"?>
<p:tagLst xmlns:p="http://schemas.openxmlformats.org/presentationml/2006/main">
  <p:tag name="MH" val="20161106215109"/>
  <p:tag name="MH_LIBRARY" val="GRAPHIC"/>
  <p:tag name="MH_TYPE" val="SubTitle"/>
  <p:tag name="MH_ORDER" val="1"/>
</p:tagLst>
</file>

<file path=ppt/tags/tag65.xml><?xml version="1.0" encoding="utf-8"?>
<p:tagLst xmlns:p="http://schemas.openxmlformats.org/presentationml/2006/main">
  <p:tag name="MH" val="20161106215109"/>
  <p:tag name="MH_LIBRARY" val="GRAPHIC"/>
  <p:tag name="MH_TYPE" val="Text"/>
  <p:tag name="MH_ORDER" val="1"/>
</p:tagLst>
</file>

<file path=ppt/tags/tag66.xml><?xml version="1.0" encoding="utf-8"?>
<p:tagLst xmlns:p="http://schemas.openxmlformats.org/presentationml/2006/main">
  <p:tag name="MH" val="20161106215109"/>
  <p:tag name="MH_LIBRARY" val="GRAPHIC"/>
  <p:tag name="MH_TYPE" val="SubTitle"/>
  <p:tag name="MH_ORDER" val="2"/>
</p:tagLst>
</file>

<file path=ppt/tags/tag67.xml><?xml version="1.0" encoding="utf-8"?>
<p:tagLst xmlns:p="http://schemas.openxmlformats.org/presentationml/2006/main">
  <p:tag name="MH" val="20161106215109"/>
  <p:tag name="MH_LIBRARY" val="GRAPHIC"/>
  <p:tag name="MH_TYPE" val="Text"/>
  <p:tag name="MH_ORDER" val="2"/>
</p:tagLst>
</file>

<file path=ppt/tags/tag68.xml><?xml version="1.0" encoding="utf-8"?>
<p:tagLst xmlns:p="http://schemas.openxmlformats.org/presentationml/2006/main">
  <p:tag name="MH" val="20161106215109"/>
  <p:tag name="MH_LIBRARY" val="GRAPHIC"/>
  <p:tag name="MH_TYPE" val="SubTitle"/>
  <p:tag name="MH_ORDER" val="3"/>
</p:tagLst>
</file>

<file path=ppt/tags/tag69.xml><?xml version="1.0" encoding="utf-8"?>
<p:tagLst xmlns:p="http://schemas.openxmlformats.org/presentationml/2006/main">
  <p:tag name="MH" val="20161106215109"/>
  <p:tag name="MH_LIBRARY" val="GRAPHIC"/>
  <p:tag name="MH_TYPE" val="Text"/>
  <p:tag name="MH_ORDER" val="3"/>
</p:tagLst>
</file>

<file path=ppt/tags/tag7.xml><?xml version="1.0" encoding="utf-8"?>
<p:tagLst xmlns:p="http://schemas.openxmlformats.org/presentationml/2006/main">
  <p:tag name="MH" val="20161106160408"/>
  <p:tag name="MH_LIBRARY" val="CONTENTS"/>
  <p:tag name="MH_TYPE" val="ENTRY"/>
  <p:tag name="ID" val="547129"/>
  <p:tag name="MH_ORDER" val="1"/>
</p:tagLst>
</file>

<file path=ppt/tags/tag70.xml><?xml version="1.0" encoding="utf-8"?>
<p:tagLst xmlns:p="http://schemas.openxmlformats.org/presentationml/2006/main">
  <p:tag name="MH_TYPE" val="#NeiR#"/>
  <p:tag name="MH_NUMBER" val="3"/>
  <p:tag name="MH_CATEGORY" val="#LiuChBZh#"/>
  <p:tag name="MH_LAYOUT" val="SubTitleText"/>
  <p:tag name="MH" val="20161106180636"/>
  <p:tag name="MH_LIBRARY" val="GRAPHIC"/>
</p:tagLst>
</file>

<file path=ppt/tags/tag71.xml><?xml version="1.0" encoding="utf-8"?>
<p:tagLst xmlns:p="http://schemas.openxmlformats.org/presentationml/2006/main">
  <p:tag name="MH" val="20161106180636"/>
  <p:tag name="MH_LIBRARY" val="GRAPHIC"/>
  <p:tag name="MH_TYPE" val="PageTitle"/>
  <p:tag name="MH_ORDER" val="PageTitle"/>
</p:tagLst>
</file>

<file path=ppt/tags/tag72.xml><?xml version="1.0" encoding="utf-8"?>
<p:tagLst xmlns:p="http://schemas.openxmlformats.org/presentationml/2006/main">
  <p:tag name="MH" val="20161106190237"/>
  <p:tag name="MH_LIBRARY" val="GRAPHIC"/>
  <p:tag name="MH_TYPE" val="Desc"/>
  <p:tag name="MH_ORDER" val="1"/>
</p:tagLst>
</file>

<file path=ppt/tags/tag73.xml><?xml version="1.0" encoding="utf-8"?>
<p:tagLst xmlns:p="http://schemas.openxmlformats.org/presentationml/2006/main">
  <p:tag name="MH" val="20161106180636"/>
  <p:tag name="MH_LIBRARY" val="GRAPHIC"/>
  <p:tag name="MH_TYPE" val="PageTitle"/>
  <p:tag name="MH_ORDER" val="PageTitle"/>
</p:tagLst>
</file>

<file path=ppt/tags/tag74.xml><?xml version="1.0" encoding="utf-8"?>
<p:tagLst xmlns:p="http://schemas.openxmlformats.org/presentationml/2006/main">
  <p:tag name="MH" val="20161106190940"/>
  <p:tag name="MH_LIBRARY" val="GRAPHIC"/>
  <p:tag name="MH_TYPE" val="Other"/>
  <p:tag name="MH_ORDER" val="3"/>
</p:tagLst>
</file>

<file path=ppt/tags/tag75.xml><?xml version="1.0" encoding="utf-8"?>
<p:tagLst xmlns:p="http://schemas.openxmlformats.org/presentationml/2006/main">
  <p:tag name="MH" val="20161106190940"/>
  <p:tag name="MH_LIBRARY" val="GRAPHIC"/>
  <p:tag name="MH_TYPE" val="Other"/>
  <p:tag name="MH_ORDER" val="4"/>
</p:tagLst>
</file>

<file path=ppt/tags/tag76.xml><?xml version="1.0" encoding="utf-8"?>
<p:tagLst xmlns:p="http://schemas.openxmlformats.org/presentationml/2006/main">
  <p:tag name="MH" val="20161106190940"/>
  <p:tag name="MH_LIBRARY" val="GRAPHIC"/>
  <p:tag name="MH_TYPE" val="Other"/>
  <p:tag name="MH_ORDER" val="5"/>
</p:tagLst>
</file>

<file path=ppt/tags/tag77.xml><?xml version="1.0" encoding="utf-8"?>
<p:tagLst xmlns:p="http://schemas.openxmlformats.org/presentationml/2006/main">
  <p:tag name="MH" val="20161106190940"/>
  <p:tag name="MH_LIBRARY" val="GRAPHIC"/>
  <p:tag name="MH_TYPE" val="Other"/>
  <p:tag name="MH_ORDER" val="6"/>
</p:tagLst>
</file>

<file path=ppt/tags/tag78.xml><?xml version="1.0" encoding="utf-8"?>
<p:tagLst xmlns:p="http://schemas.openxmlformats.org/presentationml/2006/main">
  <p:tag name="MH" val="20161106190940"/>
  <p:tag name="MH_LIBRARY" val="GRAPHIC"/>
  <p:tag name="MH_TYPE" val="Other"/>
  <p:tag name="MH_ORDER" val="7"/>
</p:tagLst>
</file>

<file path=ppt/tags/tag79.xml><?xml version="1.0" encoding="utf-8"?>
<p:tagLst xmlns:p="http://schemas.openxmlformats.org/presentationml/2006/main">
  <p:tag name="MH" val="20161106190940"/>
  <p:tag name="MH_LIBRARY" val="GRAPHIC"/>
  <p:tag name="MH_TYPE" val="Text"/>
  <p:tag name="MH_ORDER" val="1"/>
</p:tagLst>
</file>

<file path=ppt/tags/tag8.xml><?xml version="1.0" encoding="utf-8"?>
<p:tagLst xmlns:p="http://schemas.openxmlformats.org/presentationml/2006/main">
  <p:tag name="MH" val="20161106160408"/>
  <p:tag name="MH_LIBRARY" val="CONTENTS"/>
  <p:tag name="MH_TYPE" val="NUMBER"/>
  <p:tag name="ID" val="547129"/>
  <p:tag name="MH_ORDER" val="1"/>
</p:tagLst>
</file>

<file path=ppt/tags/tag80.xml><?xml version="1.0" encoding="utf-8"?>
<p:tagLst xmlns:p="http://schemas.openxmlformats.org/presentationml/2006/main">
  <p:tag name="MH" val="20161106190940"/>
  <p:tag name="MH_LIBRARY" val="GRAPHIC"/>
  <p:tag name="MH_TYPE" val="SubTitle"/>
  <p:tag name="MH_ORDER" val="1"/>
</p:tagLst>
</file>

<file path=ppt/tags/tag81.xml><?xml version="1.0" encoding="utf-8"?>
<p:tagLst xmlns:p="http://schemas.openxmlformats.org/presentationml/2006/main">
  <p:tag name="MH" val="20161106190940"/>
  <p:tag name="MH_LIBRARY" val="GRAPHIC"/>
  <p:tag name="MH_TYPE" val="Text"/>
  <p:tag name="MH_ORDER" val="2"/>
</p:tagLst>
</file>

<file path=ppt/tags/tag82.xml><?xml version="1.0" encoding="utf-8"?>
<p:tagLst xmlns:p="http://schemas.openxmlformats.org/presentationml/2006/main">
  <p:tag name="MH" val="20161106190940"/>
  <p:tag name="MH_LIBRARY" val="GRAPHIC"/>
  <p:tag name="MH_TYPE" val="SubTitle"/>
  <p:tag name="MH_ORDER" val="2"/>
</p:tagLst>
</file>

<file path=ppt/tags/tag83.xml><?xml version="1.0" encoding="utf-8"?>
<p:tagLst xmlns:p="http://schemas.openxmlformats.org/presentationml/2006/main">
  <p:tag name="MH" val="20161106190940"/>
  <p:tag name="MH_LIBRARY" val="GRAPHIC"/>
  <p:tag name="MH_TYPE" val="Other"/>
  <p:tag name="MH_ORDER" val="5"/>
</p:tagLst>
</file>

<file path=ppt/tags/tag84.xml><?xml version="1.0" encoding="utf-8"?>
<p:tagLst xmlns:p="http://schemas.openxmlformats.org/presentationml/2006/main">
  <p:tag name="MH" val="20161106190940"/>
  <p:tag name="MH_LIBRARY" val="GRAPHIC"/>
  <p:tag name="MH_TYPE" val="Other"/>
  <p:tag name="MH_ORDER" val="6"/>
</p:tagLst>
</file>

<file path=ppt/tags/tag85.xml><?xml version="1.0" encoding="utf-8"?>
<p:tagLst xmlns:p="http://schemas.openxmlformats.org/presentationml/2006/main">
  <p:tag name="MH" val="20161106190940"/>
  <p:tag name="MH_LIBRARY" val="GRAPHIC"/>
  <p:tag name="MH_TYPE" val="Text"/>
  <p:tag name="MH_ORDER" val="1"/>
</p:tagLst>
</file>

<file path=ppt/tags/tag86.xml><?xml version="1.0" encoding="utf-8"?>
<p:tagLst xmlns:p="http://schemas.openxmlformats.org/presentationml/2006/main">
  <p:tag name="MH" val="20161106190940"/>
  <p:tag name="MH_LIBRARY" val="GRAPHIC"/>
  <p:tag name="MH_TYPE" val="SubTitle"/>
  <p:tag name="MH_ORDER" val="1"/>
</p:tagLst>
</file>

<file path=ppt/tags/tag87.xml><?xml version="1.0" encoding="utf-8"?>
<p:tagLst xmlns:p="http://schemas.openxmlformats.org/presentationml/2006/main">
  <p:tag name="MH" val="20161106180636"/>
  <p:tag name="MH_LIBRARY" val="GRAPHIC"/>
  <p:tag name="MH_TYPE" val="PageTitle"/>
  <p:tag name="MH_ORDER" val="PageTitle"/>
</p:tagLst>
</file>

<file path=ppt/tags/tag88.xml><?xml version="1.0" encoding="utf-8"?>
<p:tagLst xmlns:p="http://schemas.openxmlformats.org/presentationml/2006/main">
  <p:tag name="MH" val="20161106192201"/>
  <p:tag name="MH_LIBRARY" val="GRAPHIC"/>
  <p:tag name="MH_TYPE" val="Other"/>
  <p:tag name="MH_ORDER" val="1"/>
</p:tagLst>
</file>

<file path=ppt/tags/tag89.xml><?xml version="1.0" encoding="utf-8"?>
<p:tagLst xmlns:p="http://schemas.openxmlformats.org/presentationml/2006/main">
  <p:tag name="MH" val="20161106192201"/>
  <p:tag name="MH_LIBRARY" val="GRAPHIC"/>
  <p:tag name="MH_TYPE" val="Other"/>
  <p:tag name="MH_ORDER" val="2"/>
</p:tagLst>
</file>

<file path=ppt/tags/tag9.xml><?xml version="1.0" encoding="utf-8"?>
<p:tagLst xmlns:p="http://schemas.openxmlformats.org/presentationml/2006/main">
  <p:tag name="MH" val="20161106160408"/>
  <p:tag name="MH_LIBRARY" val="CONTENTS"/>
  <p:tag name="MH_TYPE" val="OTHERS"/>
  <p:tag name="ID" val="547129"/>
</p:tagLst>
</file>

<file path=ppt/tags/tag90.xml><?xml version="1.0" encoding="utf-8"?>
<p:tagLst xmlns:p="http://schemas.openxmlformats.org/presentationml/2006/main">
  <p:tag name="MH" val="20161106192201"/>
  <p:tag name="MH_LIBRARY" val="GRAPHIC"/>
  <p:tag name="MH_TYPE" val="Other"/>
  <p:tag name="MH_ORDER" val="3"/>
</p:tagLst>
</file>

<file path=ppt/tags/tag91.xml><?xml version="1.0" encoding="utf-8"?>
<p:tagLst xmlns:p="http://schemas.openxmlformats.org/presentationml/2006/main">
  <p:tag name="MH" val="20161106192201"/>
  <p:tag name="MH_LIBRARY" val="GRAPHIC"/>
  <p:tag name="MH_TYPE" val="Other"/>
  <p:tag name="MH_ORDER" val="4"/>
</p:tagLst>
</file>

<file path=ppt/tags/tag92.xml><?xml version="1.0" encoding="utf-8"?>
<p:tagLst xmlns:p="http://schemas.openxmlformats.org/presentationml/2006/main">
  <p:tag name="MH" val="20161106192201"/>
  <p:tag name="MH_LIBRARY" val="GRAPHIC"/>
  <p:tag name="MH_TYPE" val="Other"/>
  <p:tag name="MH_ORDER" val="5"/>
</p:tagLst>
</file>

<file path=ppt/tags/tag93.xml><?xml version="1.0" encoding="utf-8"?>
<p:tagLst xmlns:p="http://schemas.openxmlformats.org/presentationml/2006/main">
  <p:tag name="MH" val="20161106192201"/>
  <p:tag name="MH_LIBRARY" val="GRAPHIC"/>
  <p:tag name="MH_TYPE" val="Text"/>
  <p:tag name="MH_ORDER" val="1"/>
</p:tagLst>
</file>

<file path=ppt/tags/tag94.xml><?xml version="1.0" encoding="utf-8"?>
<p:tagLst xmlns:p="http://schemas.openxmlformats.org/presentationml/2006/main">
  <p:tag name="MH" val="20161106192201"/>
  <p:tag name="MH_LIBRARY" val="GRAPHIC"/>
  <p:tag name="MH_TYPE" val="Text"/>
  <p:tag name="MH_ORDER" val="2"/>
</p:tagLst>
</file>

<file path=ppt/tags/tag95.xml><?xml version="1.0" encoding="utf-8"?>
<p:tagLst xmlns:p="http://schemas.openxmlformats.org/presentationml/2006/main">
  <p:tag name="MH" val="20161106192201"/>
  <p:tag name="MH_LIBRARY" val="GRAPHIC"/>
  <p:tag name="MH_TYPE" val="SubTitle"/>
  <p:tag name="MH_ORDER" val="1"/>
</p:tagLst>
</file>

<file path=ppt/tags/tag96.xml><?xml version="1.0" encoding="utf-8"?>
<p:tagLst xmlns:p="http://schemas.openxmlformats.org/presentationml/2006/main">
  <p:tag name="MH" val="20161106192201"/>
  <p:tag name="MH_LIBRARY" val="GRAPHIC"/>
  <p:tag name="MH_TYPE" val="SubTitle"/>
  <p:tag name="MH_ORDER" val="2"/>
</p:tagLst>
</file>

<file path=ppt/tags/tag97.xml><?xml version="1.0" encoding="utf-8"?>
<p:tagLst xmlns:p="http://schemas.openxmlformats.org/presentationml/2006/main">
  <p:tag name="MH" val="20161106180636"/>
  <p:tag name="MH_LIBRARY" val="GRAPHIC"/>
  <p:tag name="MH_TYPE" val="PageTitle"/>
  <p:tag name="MH_ORDER" val="PageTitle"/>
</p:tagLst>
</file>

<file path=ppt/tags/tag98.xml><?xml version="1.0" encoding="utf-8"?>
<p:tagLst xmlns:p="http://schemas.openxmlformats.org/presentationml/2006/main">
  <p:tag name="MH" val="20161106193216"/>
  <p:tag name="MH_LIBRARY" val="GRAPHIC"/>
  <p:tag name="MH_TYPE" val="Other"/>
  <p:tag name="MH_ORDER" val="1"/>
</p:tagLst>
</file>

<file path=ppt/tags/tag99.xml><?xml version="1.0" encoding="utf-8"?>
<p:tagLst xmlns:p="http://schemas.openxmlformats.org/presentationml/2006/main">
  <p:tag name="MH" val="20161106193216"/>
  <p:tag name="MH_LIBRARY" val="GRAPHIC"/>
  <p:tag name="MH_TYPE" val="SubTitle"/>
  <p:tag name="MH_ORDER" val="2"/>
</p:tagLst>
</file>

<file path=ppt/theme/theme1.xml><?xml version="1.0" encoding="utf-8"?>
<a:theme xmlns:a="http://schemas.openxmlformats.org/drawingml/2006/main" name="第一经典公文">
  <a:themeElements>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4595</Words>
  <Application>WPS 演示</Application>
  <PresentationFormat>全屏显示(16:10)</PresentationFormat>
  <Paragraphs>323</Paragraphs>
  <Slides>29</Slides>
  <Notes>0</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29</vt:i4>
      </vt:variant>
    </vt:vector>
  </HeadingPairs>
  <TitlesOfParts>
    <vt:vector size="51" baseType="lpstr">
      <vt:lpstr>Arial</vt:lpstr>
      <vt:lpstr>宋体</vt:lpstr>
      <vt:lpstr>Wingdings</vt:lpstr>
      <vt:lpstr>Calibri</vt:lpstr>
      <vt:lpstr>方正大黑简体</vt:lpstr>
      <vt:lpstr>幼圆</vt:lpstr>
      <vt:lpstr>微软雅黑</vt:lpstr>
      <vt:lpstr>Times New Roman</vt:lpstr>
      <vt:lpstr>Arial Unicode MS</vt:lpstr>
      <vt:lpstr>Bell MT</vt:lpstr>
      <vt:lpstr>Calibri</vt:lpstr>
      <vt:lpstr>黑体</vt:lpstr>
      <vt:lpstr>Arial Unicode MS</vt:lpstr>
      <vt:lpstr>华康俪金黑W8(P)</vt:lpstr>
      <vt:lpstr>方正粗圆简体</vt:lpstr>
      <vt:lpstr>Arial Narrow</vt:lpstr>
      <vt:lpstr>PMingLiU</vt:lpstr>
      <vt:lpstr>造字工房悦圆演示版常规体</vt:lpstr>
      <vt:lpstr>Agency FB</vt:lpstr>
      <vt:lpstr>汉仪文黑-55W</vt:lpstr>
      <vt:lpstr>Segoe Print</vt:lpstr>
      <vt:lpstr>第一经典公文</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结 构</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xj71000</dc:creator>
  <dc:description>第一PPT模板网-WWW.1PPT.COM</dc:description>
  <dc:subject>第一PPT模板网-WWW.1PPT.COM</dc:subject>
  <cp:lastModifiedBy>Administrator</cp:lastModifiedBy>
  <cp:revision>80</cp:revision>
  <dcterms:created xsi:type="dcterms:W3CDTF">2016-11-07T01:51:00Z</dcterms:created>
  <dcterms:modified xsi:type="dcterms:W3CDTF">2018-10-14T10:25:13Z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2052-10.1.0.7520</vt:lpwstr>
  </property>
</Properties>
</file>